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9" r:id="rId6"/>
    <p:sldId id="260" r:id="rId7"/>
    <p:sldId id="266" r:id="rId8"/>
    <p:sldId id="280" r:id="rId9"/>
    <p:sldId id="281" r:id="rId10"/>
    <p:sldId id="282" r:id="rId11"/>
    <p:sldId id="261" r:id="rId12"/>
    <p:sldId id="283" r:id="rId13"/>
    <p:sldId id="262" r:id="rId14"/>
    <p:sldId id="263" r:id="rId15"/>
    <p:sldId id="285" r:id="rId16"/>
    <p:sldId id="264" r:id="rId17"/>
    <p:sldId id="286" r:id="rId18"/>
    <p:sldId id="295" r:id="rId19"/>
    <p:sldId id="265" r:id="rId20"/>
    <p:sldId id="298" r:id="rId21"/>
    <p:sldId id="267" r:id="rId22"/>
    <p:sldId id="268" r:id="rId23"/>
    <p:sldId id="294" r:id="rId24"/>
    <p:sldId id="288" r:id="rId25"/>
    <p:sldId id="293" r:id="rId26"/>
    <p:sldId id="287" r:id="rId27"/>
    <p:sldId id="270" r:id="rId28"/>
    <p:sldId id="271" r:id="rId29"/>
    <p:sldId id="272" r:id="rId30"/>
    <p:sldId id="289" r:id="rId31"/>
    <p:sldId id="290" r:id="rId32"/>
    <p:sldId id="291" r:id="rId33"/>
    <p:sldId id="292" r:id="rId34"/>
    <p:sldId id="296" r:id="rId35"/>
    <p:sldId id="297" r:id="rId36"/>
    <p:sldId id="276" r:id="rId37"/>
    <p:sldId id="277" r:id="rId38"/>
    <p:sldId id="27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5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2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977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7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06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8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5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1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9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2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5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3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D3DE-4E6B-4E5E-A643-E459B7328354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921D4-764B-42D3-9EDF-C9FCC1F8B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7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19" y="234778"/>
            <a:ext cx="8612659" cy="273084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ГДС «Аленушка»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«Вот оно какое наше лето!»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58" y="2229493"/>
            <a:ext cx="6289588" cy="36453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5274796" cy="469741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lvl="1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Шибайлова Н.С., 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кв.категория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Коломыцева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http://loveferrari.l.o.pic.centerblog.net/o/3a9f3b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130" y="1431066"/>
            <a:ext cx="3691023" cy="353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6" y="315101"/>
            <a:ext cx="6895144" cy="62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8" y="-1"/>
            <a:ext cx="9020432" cy="20205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босиком и свободные игры </a:t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водой на улице.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nachalo4ka.ru/wp-content/uploads/2014/08/solnyishko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88" y="283105"/>
            <a:ext cx="2836548" cy="20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60" y="1010263"/>
            <a:ext cx="4509014" cy="57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8" y="129010"/>
            <a:ext cx="5309418" cy="6634741"/>
          </a:xfrm>
        </p:spPr>
      </p:pic>
    </p:spTree>
    <p:extLst>
      <p:ext uri="{BB962C8B-B14F-4D97-AF65-F5344CB8AC3E}">
        <p14:creationId xmlns:p14="http://schemas.microsoft.com/office/powerpoint/2010/main" val="9216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987"/>
            <a:ext cx="8534400" cy="18124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«На участке мы гуляем и здоровье поправляем» (водные процедуры)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150"/>
            <a:ext cx="9144000" cy="45956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nachalo4ka.ru/wp-content/uploads/2014/08/solnyishko-8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13" y="2300749"/>
            <a:ext cx="3005722" cy="21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6498"/>
            <a:ext cx="8064842" cy="1112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по массажным коврикам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группе.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оздоровление организма ребенка при помощи массажных ковриков, посредствам воздействия на биологически активные точки стопы.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www.stihi.ru/pics/2017/12/02/4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4" y="3433990"/>
            <a:ext cx="2905612" cy="26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3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7" y="59616"/>
            <a:ext cx="6303927" cy="6695145"/>
          </a:xfrm>
        </p:spPr>
      </p:pic>
      <p:pic>
        <p:nvPicPr>
          <p:cNvPr id="5" name="Picture 2" descr="https://www.stihi.ru/pics/2017/12/02/42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56" y="3902604"/>
            <a:ext cx="3135828" cy="289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3568"/>
            <a:ext cx="9144000" cy="9514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Гимнастика после сна: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ы проснулись»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Цель: поднять настроение и мышечный тонус детей, устранить сонливость и вялость»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www.stihi.ru/pics/2017/12/02/4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46" y="2858803"/>
            <a:ext cx="3213152" cy="29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0" y="609599"/>
            <a:ext cx="7469405" cy="5863389"/>
          </a:xfrm>
        </p:spPr>
      </p:pic>
    </p:spTree>
    <p:extLst>
      <p:ext uri="{BB962C8B-B14F-4D97-AF65-F5344CB8AC3E}">
        <p14:creationId xmlns:p14="http://schemas.microsoft.com/office/powerpoint/2010/main" val="9612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7" y="102935"/>
            <a:ext cx="7027396" cy="6583359"/>
          </a:xfrm>
        </p:spPr>
      </p:pic>
    </p:spTree>
    <p:extLst>
      <p:ext uri="{BB962C8B-B14F-4D97-AF65-F5344CB8AC3E}">
        <p14:creationId xmlns:p14="http://schemas.microsoft.com/office/powerpoint/2010/main" val="4678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21225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проекты: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«Озорной проказник - дождь»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и уточнять знания детей о дожде , как виде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осадках.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736x/d2/56/e4/d256e45c26e211790a82cfbaa24b7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4" y="1780673"/>
            <a:ext cx="1179095" cy="15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78" y="2212258"/>
            <a:ext cx="6227448" cy="4645742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97" y="1"/>
            <a:ext cx="8303741" cy="951469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8" y="581338"/>
            <a:ext cx="5245769" cy="3813590"/>
          </a:xfrm>
        </p:spPr>
      </p:pic>
      <p:pic>
        <p:nvPicPr>
          <p:cNvPr id="2050" name="Picture 2" descr="https://avatars.mds.yandex.net/get-districts/1767466/2a000001690a507990dc21eb7773bbc36901/optimiz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0" y="581338"/>
            <a:ext cx="2731169" cy="25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" y="3392811"/>
            <a:ext cx="4581756" cy="343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20316"/>
            <a:ext cx="7920789" cy="18100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Запускали кораблик в луже.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558"/>
            <a:ext cx="3764196" cy="40615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36" y="3335311"/>
            <a:ext cx="5136964" cy="3099019"/>
          </a:xfrm>
        </p:spPr>
      </p:pic>
    </p:spTree>
    <p:extLst>
      <p:ext uri="{BB962C8B-B14F-4D97-AF65-F5344CB8AC3E}">
        <p14:creationId xmlns:p14="http://schemas.microsoft.com/office/powerpoint/2010/main" val="8152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08284"/>
            <a:ext cx="7632033" cy="1822116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Гидрометеостация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5" y="1413041"/>
            <a:ext cx="8393573" cy="4506495"/>
          </a:xfrm>
        </p:spPr>
      </p:pic>
    </p:spTree>
    <p:extLst>
      <p:ext uri="{BB962C8B-B14F-4D97-AF65-F5344CB8AC3E}">
        <p14:creationId xmlns:p14="http://schemas.microsoft.com/office/powerpoint/2010/main" val="16412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588" y="0"/>
            <a:ext cx="7862444" cy="1946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«Белая береза»</a:t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воспитание бережного, заботливого отношения к деревьям, к природе родного края.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http://6liski.detkin-club.ru/images/custom_4/4u4vdj5vraqs40g0so8gc04ksskoo8_5d551a97b7d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27" y="1251153"/>
            <a:ext cx="4582577" cy="541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09598" y="1561855"/>
            <a:ext cx="784122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1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737418"/>
            <a:ext cx="4080387" cy="55896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дерево по описанию» 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6" y="340325"/>
            <a:ext cx="4228071" cy="5986732"/>
          </a:xfrm>
        </p:spPr>
      </p:pic>
    </p:spTree>
    <p:extLst>
      <p:ext uri="{BB962C8B-B14F-4D97-AF65-F5344CB8AC3E}">
        <p14:creationId xmlns:p14="http://schemas.microsoft.com/office/powerpoint/2010/main" val="14136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94968"/>
            <a:ext cx="7796982" cy="9881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Рассматривание плакатов </a:t>
            </a:r>
            <a:br>
              <a:rPr lang="ru-RU" dirty="0" smtClean="0"/>
            </a:br>
            <a:r>
              <a:rPr lang="ru-RU" dirty="0" smtClean="0"/>
              <a:t>«Березовая роща»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3" y="1474112"/>
            <a:ext cx="7621213" cy="45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3873911" cy="570271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прогулка: «Рассматривание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коры  и листьев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березы»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75" y="586777"/>
            <a:ext cx="4387490" cy="56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08811"/>
            <a:ext cx="8029075" cy="6013168"/>
          </a:xfrm>
        </p:spPr>
      </p:pic>
    </p:spTree>
    <p:extLst>
      <p:ext uri="{BB962C8B-B14F-4D97-AF65-F5344CB8AC3E}">
        <p14:creationId xmlns:p14="http://schemas.microsoft.com/office/powerpoint/2010/main" val="32447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50724"/>
            <a:ext cx="7192297" cy="15545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Выставка детского рисунка на тему: « Русская березка»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1" y="1805318"/>
            <a:ext cx="8130255" cy="4944481"/>
          </a:xfrm>
        </p:spPr>
      </p:pic>
      <p:pic>
        <p:nvPicPr>
          <p:cNvPr id="1026" name="Picture 2" descr="http://6liski.detkin-club.ru/images/custom_4/4u4vdj5vraqs40g0so8gc04ksskoo8_5d551a97b7d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37" y="-114032"/>
            <a:ext cx="1624263" cy="1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"/>
            <a:ext cx="8353927" cy="2033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«Такие разные кошки»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познакомить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расширить знания детей о семействе кошачьих.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Просмотр презентации.</a:t>
            </a: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18" y="1979679"/>
            <a:ext cx="7900434" cy="4366785"/>
          </a:xfrm>
        </p:spPr>
      </p:pic>
    </p:spTree>
    <p:extLst>
      <p:ext uri="{BB962C8B-B14F-4D97-AF65-F5344CB8AC3E}">
        <p14:creationId xmlns:p14="http://schemas.microsoft.com/office/powerpoint/2010/main" val="10139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47484"/>
            <a:ext cx="7796982" cy="1782916"/>
          </a:xfrm>
        </p:spPr>
        <p:txBody>
          <a:bodyPr/>
          <a:lstStyle/>
          <a:p>
            <a:pPr algn="ctr"/>
            <a:r>
              <a:rPr lang="ru-RU" dirty="0" smtClean="0"/>
              <a:t>Выставка мини-музея «кошек».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243108"/>
            <a:ext cx="7788443" cy="43733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8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"/>
            <a:ext cx="9144000" cy="16187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Воздушные и солнечные ванны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 улице.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" y="1059489"/>
            <a:ext cx="5718012" cy="5662587"/>
          </a:xfrm>
        </p:spPr>
      </p:pic>
      <p:pic>
        <p:nvPicPr>
          <p:cNvPr id="4100" name="Picture 4" descr="https://img2.freepng.ru/20180305/zaw/kisspng-brand-morning-sticker-clip-art-sun-umbrella-father-5a9d9bc3bf96a1.2415120815202784677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24" y="531340"/>
            <a:ext cx="1993642" cy="19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8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03239"/>
            <a:ext cx="8341895" cy="14007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 детских поделок из пластилина на тему : 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 питомец»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3" y="1169357"/>
            <a:ext cx="5714175" cy="5587409"/>
          </a:xfrm>
          <a:prstGeom prst="rect">
            <a:avLst/>
          </a:prstGeom>
        </p:spPr>
      </p:pic>
      <p:pic>
        <p:nvPicPr>
          <p:cNvPr id="5" name="Picture 4" descr="https://img0.liveinternet.ru/images/attach/c/0/63/179/63179600_1282749716_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6" y="2160590"/>
            <a:ext cx="2256924" cy="225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21226"/>
            <a:ext cx="7737988" cy="20057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книжек-малышек на тему: «Такие разные кошки»,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изготовленных детьми совместно с родителями.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" y="2362756"/>
            <a:ext cx="9144000" cy="2512784"/>
          </a:xfrm>
        </p:spPr>
      </p:pic>
      <p:pic>
        <p:nvPicPr>
          <p:cNvPr id="5" name="Picture 2" descr="https://1001puzzle.com/upload/iblock/d36/d36e6b4065c4548bad3ba3501e7784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5212681"/>
            <a:ext cx="2033337" cy="15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05" y="204537"/>
            <a:ext cx="7928811" cy="202130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гости сказка к нам пришла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из группы «Капелька» показали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спектакль по русской народной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«Репка».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3" y="2512992"/>
            <a:ext cx="8278376" cy="4222752"/>
          </a:xfrm>
        </p:spPr>
      </p:pic>
    </p:spTree>
    <p:extLst>
      <p:ext uri="{BB962C8B-B14F-4D97-AF65-F5344CB8AC3E}">
        <p14:creationId xmlns:p14="http://schemas.microsoft.com/office/powerpoint/2010/main" val="30628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16" y="108284"/>
            <a:ext cx="8470231" cy="135956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из гр. «Радуга» инсценировали сказку «Теремок».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912151"/>
            <a:ext cx="8953256" cy="4428492"/>
          </a:xfrm>
        </p:spPr>
      </p:pic>
    </p:spTree>
    <p:extLst>
      <p:ext uri="{BB962C8B-B14F-4D97-AF65-F5344CB8AC3E}">
        <p14:creationId xmlns:p14="http://schemas.microsoft.com/office/powerpoint/2010/main" val="26205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20316"/>
            <a:ext cx="8209548" cy="204027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Спели песню «Праздник детства» и рассказали стихи о сказках.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69" y="1282282"/>
            <a:ext cx="6295301" cy="4721476"/>
          </a:xfrm>
        </p:spPr>
      </p:pic>
    </p:spTree>
    <p:extLst>
      <p:ext uri="{BB962C8B-B14F-4D97-AF65-F5344CB8AC3E}">
        <p14:creationId xmlns:p14="http://schemas.microsoft.com/office/powerpoint/2010/main" val="8565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0" y="1101557"/>
            <a:ext cx="8794461" cy="4938295"/>
          </a:xfrm>
        </p:spPr>
      </p:pic>
    </p:spTree>
    <p:extLst>
      <p:ext uri="{BB962C8B-B14F-4D97-AF65-F5344CB8AC3E}">
        <p14:creationId xmlns:p14="http://schemas.microsoft.com/office/powerpoint/2010/main" val="27025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16" y="0"/>
            <a:ext cx="8458200" cy="19370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«День Российского флага»</a:t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формировать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патриотизма,  закрепить знания детей о символике РФ (флаг, герб, гимн).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374948"/>
            <a:ext cx="4836695" cy="324065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62" y="4053465"/>
            <a:ext cx="5037638" cy="2660155"/>
          </a:xfrm>
        </p:spPr>
      </p:pic>
      <p:pic>
        <p:nvPicPr>
          <p:cNvPr id="9" name="Picture 2" descr="https://im0-tub-ru.yandex.net/i?id=02d3ff43f22f33c58c5fa4ab12786800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34" y="1468575"/>
            <a:ext cx="1263316" cy="128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811" y="2289521"/>
            <a:ext cx="430935" cy="17630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18"/>
            <a:ext cx="3914274" cy="30124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0" y="3049227"/>
            <a:ext cx="5935635" cy="3808773"/>
          </a:xfrm>
        </p:spPr>
      </p:pic>
      <p:pic>
        <p:nvPicPr>
          <p:cNvPr id="6146" name="Picture 2" descr="https://im0-tub-ru.yandex.net/i?id=02d3ff43f22f33c58c5fa4ab12786800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39" y="36818"/>
            <a:ext cx="1263316" cy="128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041106" cy="155099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0" y="1385095"/>
            <a:ext cx="8804403" cy="5284397"/>
          </a:xfrm>
        </p:spPr>
      </p:pic>
    </p:spTree>
    <p:extLst>
      <p:ext uri="{BB962C8B-B14F-4D97-AF65-F5344CB8AC3E}">
        <p14:creationId xmlns:p14="http://schemas.microsoft.com/office/powerpoint/2010/main" val="42206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335" y="148282"/>
            <a:ext cx="7475838" cy="13720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свежем воздухе.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«Уголки», «Вышибалы», «Разрывные цепи», «Пройди по мостику через ручеек»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быстрее передвинуться в свободный уголок.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попасть в водящего в помощью мяча.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детей бегать в парах не разгибая рук.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равновесие.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yutazy.ru/images/uploads/news/2019/5/8/dd272a96dd5b9f380a6466a16c570ff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83" y="-208070"/>
            <a:ext cx="2066368" cy="20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434603" y="6046839"/>
            <a:ext cx="45719" cy="589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1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154806"/>
            <a:ext cx="6813755" cy="6595441"/>
          </a:xfrm>
        </p:spPr>
      </p:pic>
    </p:spTree>
    <p:extLst>
      <p:ext uri="{BB962C8B-B14F-4D97-AF65-F5344CB8AC3E}">
        <p14:creationId xmlns:p14="http://schemas.microsoft.com/office/powerpoint/2010/main" val="8396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963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" y="1396314"/>
            <a:ext cx="7156491" cy="5417907"/>
          </a:xfrm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2.bp.blogspot.com/-27bxOJk6jfc/VFVleBm3nCI/AAAAAAADJXE/4tQLEpCJhE4/s1600/101292319_large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589" y="-133148"/>
            <a:ext cx="2920412" cy="248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82" y="98854"/>
            <a:ext cx="8862218" cy="123567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когда на улице шел дождь ребята играли.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«Посвящение в юные пожарные!»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было закрепление знаний детей о причинах возникновения пожаров, правилах поведения при пожаре, а также расширение знаний о работе пожарных.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st2.depositphotos.com/5592054/8321/v/950/depositphotos_83219170-stock-illustration-smiling-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4" y="3911066"/>
            <a:ext cx="2946934" cy="29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42" y="1876926"/>
            <a:ext cx="6560271" cy="416443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4" y="140059"/>
            <a:ext cx="4881716" cy="6482424"/>
          </a:xfrm>
        </p:spPr>
      </p:pic>
    </p:spTree>
    <p:extLst>
      <p:ext uri="{BB962C8B-B14F-4D97-AF65-F5344CB8AC3E}">
        <p14:creationId xmlns:p14="http://schemas.microsoft.com/office/powerpoint/2010/main" val="30952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09" y="346535"/>
            <a:ext cx="6111706" cy="627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655</TotalTime>
  <Words>174</Words>
  <Application>Microsoft Office PowerPoint</Application>
  <PresentationFormat>Экран (4:3)</PresentationFormat>
  <Paragraphs>43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Trebuchet MS</vt:lpstr>
      <vt:lpstr>Wingdings 3</vt:lpstr>
      <vt:lpstr>Аспект</vt:lpstr>
      <vt:lpstr>МБДОУ ГДС «Аленушка»  «Вот оно какое наше лето!»</vt:lpstr>
      <vt:lpstr>Утренняя зарядка.</vt:lpstr>
      <vt:lpstr>Воздушные и солнечные ванны  на улице.</vt:lpstr>
      <vt:lpstr>  Игры на свежем воздухе. «Уголки», «Вышибалы», «Разрывные цепи», «Пройди по мостику через ручеек» Цель: быстрее передвинуться в свободный уголок. Цель: попасть в водящего в помощью мяча. Цель: учить детей бегать в парах не разгибая рук. Цель: развивать равновесие.</vt:lpstr>
      <vt:lpstr>Презентация PowerPoint</vt:lpstr>
      <vt:lpstr>Презентация PowerPoint</vt:lpstr>
      <vt:lpstr>Даже когда на улице шел дождь ребята играли.   Развлечение «Посвящение в юные пожарные!»   Целью праздника было закрепление знаний детей о причинах возникновения пожаров, правилах поведения при пожаре, а также расширение знаний о работе пожарных. </vt:lpstr>
      <vt:lpstr>Презентация PowerPoint</vt:lpstr>
      <vt:lpstr>Презентация PowerPoint</vt:lpstr>
      <vt:lpstr>Презентация PowerPoint</vt:lpstr>
      <vt:lpstr>Хождение босиком и свободные игры  с водой на улице.   </vt:lpstr>
      <vt:lpstr>Презентация PowerPoint</vt:lpstr>
      <vt:lpstr>«На участке мы гуляем и здоровье поправляем» (водные процедуры)</vt:lpstr>
      <vt:lpstr>Хождение по массажным коврикам  в группе. Цель: оздоровление организма ребенка при помощи массажных ковриков, посредствам воздействия на биологически активные точки стопы.</vt:lpstr>
      <vt:lpstr>Презентация PowerPoint</vt:lpstr>
      <vt:lpstr>Гимнастика после сна: «Мы проснулись» Цель: поднять настроение и мышечный тонус детей, устранить сонливость и вялость»</vt:lpstr>
      <vt:lpstr>Презентация PowerPoint</vt:lpstr>
      <vt:lpstr>Презентация PowerPoint</vt:lpstr>
      <vt:lpstr>Краткосрочные проекты:  «Озорной проказник - дождь» Цель проекта: -расширять и уточнять знания детей о дожде , как виде осадках.</vt:lpstr>
      <vt:lpstr>Запускали кораблик в луже.</vt:lpstr>
      <vt:lpstr>«Гидрометеостация»</vt:lpstr>
      <vt:lpstr>Тема: «Белая береза» Цель проекта: воспитание бережного, заботливого отношения к деревьям, к природе родного края.    </vt:lpstr>
      <vt:lpstr>Презентация PowerPoint</vt:lpstr>
      <vt:lpstr>Рассматривание плакатов  «Березовая роща» </vt:lpstr>
      <vt:lpstr>Целевая прогулка: «Рассматривание  коры  и листьев у березы»</vt:lpstr>
      <vt:lpstr>Презентация PowerPoint</vt:lpstr>
      <vt:lpstr>Выставка детского рисунка на тему: « Русская березка»</vt:lpstr>
      <vt:lpstr>Тема: «Такие разные кошки» Цель: познакомить и расширить знания детей о семействе кошачьих.  Просмотр презентации. </vt:lpstr>
      <vt:lpstr>Выставка мини-музея «кошек».</vt:lpstr>
      <vt:lpstr>Выставка  детских поделок из пластилина на тему :  «Мой питомец»</vt:lpstr>
      <vt:lpstr>Выставка книжек-малышек на тему: «Такие разные кошки»,  изготовленных детьми совместно с родителями.</vt:lpstr>
      <vt:lpstr>«В гости сказка к нам пришла».  Ребята из группы «Капелька» показали кукольный спектакль по русской народной сказке «Репка». </vt:lpstr>
      <vt:lpstr>Ребята из гр. «Радуга» инсценировали сказку «Теремок».</vt:lpstr>
      <vt:lpstr>Спели песню «Праздник детства» и рассказали стихи о сказках.</vt:lpstr>
      <vt:lpstr>Презентация PowerPoint</vt:lpstr>
      <vt:lpstr> Тема: «День Российского флага» Цель: формировать основы патриотизма,  закрепить знания детей о символике РФ (флаг, герб, гимн).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Шибайлова</dc:creator>
  <cp:lastModifiedBy>Оксана Шибайлова</cp:lastModifiedBy>
  <cp:revision>70</cp:revision>
  <dcterms:created xsi:type="dcterms:W3CDTF">2019-09-06T16:53:15Z</dcterms:created>
  <dcterms:modified xsi:type="dcterms:W3CDTF">2019-09-09T16:50:43Z</dcterms:modified>
</cp:coreProperties>
</file>