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0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0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3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8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8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5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2314-DA6E-47BD-BD8E-5D245D5D703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72A5-87D8-41B6-B8CB-4302DB34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ГДС «Аленушка»  </a:t>
            </a:r>
          </a:p>
          <a:p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курите, я хочу быть здоровым!»</a:t>
            </a:r>
          </a:p>
          <a:p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Косивцева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Солдатова О.Г.</a:t>
            </a:r>
          </a:p>
          <a:p>
            <a:pPr algn="r"/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16824" cy="659735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группы «Непоседы», воспитатели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– психолог,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здоровьесберегащий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неделя (с 02.11.2020г по 11.11.2020г)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70913"/>
            <a:ext cx="8928992" cy="66704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получило такое широкое распространение, что перестало, к сожалению,  восприниматься как проблема. Между тем, это проблема не только взрослых, но 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быть похожими на родителей, старших товарищей, дети попадают в зависимость от употребления табачных изделий.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таких ребят становится всё больше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одной из задач образовательных учреждений является организация просветительской работы, направленной 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детского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курения.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41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здоровых установок и навыков ответственного поведения, снижающих вероятность приобщения детей к употреблению табачной продукции.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пагубного воздействия курения на здоровье организма.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среди родителей здорового образа жизни путём отказа от курения.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воспитанников навыкам сопротивления (умению говорить «нет») и умению распознавать опасные ситуации (в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групповое давление) путём обыгрывания ситуаций и проведения бесед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пагубном влиянии пассивного курения на здоровье человека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Беседа с детьми «Курение – это вред или польза»</a:t>
            </a:r>
          </a:p>
          <a:p>
            <a:pPr marL="0" indent="0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316" y="2074540"/>
            <a:ext cx="2910746" cy="50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067694" cy="2756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17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Просмотр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мультфильмов «Тайна едкого дыма»</a:t>
            </a:r>
          </a:p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«Иван царевич и табакерка»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0" b="20404"/>
          <a:stretch/>
        </p:blipFill>
        <p:spPr>
          <a:xfrm>
            <a:off x="1793868" y="2205786"/>
            <a:ext cx="5556264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3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Памятки для родителей о вреде курения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752080" cy="3887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Рисование «Анти реклама против курения»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98" y="1412776"/>
            <a:ext cx="3096344" cy="4128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7654" r="6666" b="5511"/>
          <a:stretch/>
        </p:blipFill>
        <p:spPr>
          <a:xfrm>
            <a:off x="6300192" y="1090820"/>
            <a:ext cx="2389599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31717"/>
          <a:stretch/>
        </p:blipFill>
        <p:spPr>
          <a:xfrm>
            <a:off x="539124" y="4437112"/>
            <a:ext cx="1944644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0303" r="3813" b="10504"/>
          <a:stretch/>
        </p:blipFill>
        <p:spPr>
          <a:xfrm>
            <a:off x="264029" y="1700808"/>
            <a:ext cx="2219739" cy="1443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7" y="4323745"/>
            <a:ext cx="2699792" cy="1882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59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7" y="1916832"/>
            <a:ext cx="6975846" cy="46344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Счастливая семья – здоровая семья, будьте счастливы, откажитесь от вредных привычек!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5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Участники проекта: воспитанники подготовительной к школе группы «Непоседы», воспитатели, педагог – психолог, родители Тип проекта: информационный Вид проекта: здоровьесберегащий Продолжительность: 1 неделя (с 02.11.2020г по 11.11.2020г) </vt:lpstr>
      <vt:lpstr>Актуальность   Курение в нашей стране получило такое широкое распространение, что перестало, к сожалению,  восприниматься как проблема. Между тем, это проблема не только взрослых, но и подрастающего поколения.  Стремясь быть похожими на родителей, старших товарищей, дети попадают в зависимость от употребления табачных изделий.  С каждым годом таких ребят становится всё больше.  Поэтому одной из задач образовательных учреждений является организация просветительской работы, направленной на профилактику детского курения.  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Счастливая семья – здоровая семья, будьте счастливы, откажитесь от вредных привычек!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rty</dc:creator>
  <cp:lastModifiedBy>Аленушка</cp:lastModifiedBy>
  <cp:revision>18</cp:revision>
  <dcterms:created xsi:type="dcterms:W3CDTF">2020-12-13T14:00:27Z</dcterms:created>
  <dcterms:modified xsi:type="dcterms:W3CDTF">2020-12-18T09:26:30Z</dcterms:modified>
</cp:coreProperties>
</file>