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0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0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03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1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989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4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25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286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3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658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2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82314-DA6E-47BD-BD8E-5D245D5D7036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B72A5-87D8-41B6-B8CB-4302DB344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079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" y="1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ГДС «Аленушка»  </a:t>
            </a:r>
          </a:p>
          <a:p>
            <a:endParaRPr lang="ru-RU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«Не курите, я хочу быть здоровым!»</a:t>
            </a:r>
          </a:p>
          <a:p>
            <a:endParaRPr lang="ru-RU" sz="4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Косивцева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Е. В.</a:t>
            </a:r>
          </a:p>
          <a:p>
            <a:pPr algn="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Солдатова О.Г.</a:t>
            </a:r>
          </a:p>
          <a:p>
            <a:pPr algn="r"/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45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5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7416824" cy="659735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к школе группы «Непоседы», воспитатели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 – психолог,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  <a:b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здоровьесберегащий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Продолжительность: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неделя (с 02.11.2020г по 11.11.2020г)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7504" y="70913"/>
            <a:ext cx="8928992" cy="667045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Актуальность</a:t>
            </a:r>
            <a:b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получило такое широкое распространение, что перестало, к сожалению,  восприниматься как проблема. Между тем, это проблема не только взрослых, но и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подрастающего поколения.</a:t>
            </a:r>
            <a:b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Стремясь быть похожими на родителей, старших товарищей, дети попадают в зависимость от употребления табачных изделий.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каждым годом таких ребят становится всё больше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одной из задач образовательных учреждений является организация просветительской работы, направленной на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профилактику детского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курения.</a:t>
            </a:r>
            <a:br>
              <a:rPr lang="ru-RU" sz="2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1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741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здоровых установок и навыков ответственного поведения, снижающих вероятность приобщения детей к употреблению табачной продукции.</a:t>
            </a:r>
          </a:p>
          <a:p>
            <a:pPr marL="0" indent="0"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Разъяснение пагубного воздействия курения на здоровье организма.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среди родителей здорового образа жизни путём отказа от курения.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воспитанников навыкам сопротивления (умению говорить «нет») и умению распознавать опасные ситуации (в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групповое давление) путём обыгрывания ситуаций и проведения бесед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 пагубном влиянии пассивного курения на здоровье человека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400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60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Беседа с детьми «Курение – это вред или польза»</a:t>
            </a:r>
          </a:p>
          <a:p>
            <a:pPr marL="0" indent="0">
              <a:buNone/>
            </a:pP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30316" y="2074540"/>
            <a:ext cx="2910746" cy="50436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16832"/>
            <a:ext cx="2067694" cy="2756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7173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60648"/>
            <a:ext cx="7643192" cy="586551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Просмотр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мультфильмов «Тайна едкого дыма»</a:t>
            </a:r>
          </a:p>
          <a:p>
            <a:pPr marL="0" indent="0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«Иван царевич и табакерка»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80" b="20404"/>
          <a:stretch/>
        </p:blipFill>
        <p:spPr>
          <a:xfrm>
            <a:off x="1793868" y="2205786"/>
            <a:ext cx="5556264" cy="38164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934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Памятки для родителей о вреде курения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2752080" cy="3887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700808"/>
            <a:ext cx="4932040" cy="3699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9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ln w="18000">
                  <a:solidFill>
                    <a:schemeClr val="bg2">
                      <a:lumMod val="1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Рисование «Анти реклама против курения»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298" y="1412776"/>
            <a:ext cx="3096344" cy="41284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6" t="7654" r="6666" b="5511"/>
          <a:stretch/>
        </p:blipFill>
        <p:spPr>
          <a:xfrm>
            <a:off x="6300192" y="1090820"/>
            <a:ext cx="2389599" cy="17281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 b="31717"/>
          <a:stretch/>
        </p:blipFill>
        <p:spPr>
          <a:xfrm>
            <a:off x="539124" y="4437112"/>
            <a:ext cx="1944644" cy="1656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9" t="10303" r="3813" b="10504"/>
          <a:stretch/>
        </p:blipFill>
        <p:spPr>
          <a:xfrm>
            <a:off x="264029" y="1700808"/>
            <a:ext cx="2219739" cy="14430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197" y="4323745"/>
            <a:ext cx="2699792" cy="18829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0059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77" y="1916832"/>
            <a:ext cx="6975846" cy="46344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Счастливая семья – здоровая семья, будьте счастливы, откажитесь от вредных привычек!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358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168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 Участники проекта: воспитанники подготовительной к школе группы «Непоседы», воспитатели, педагог – психолог, родители Тип проекта: информационный Вид проекта: здоровьесберегащий Продолжительность: 1 неделя (с 02.11.2020г по 11.11.2020г) </vt:lpstr>
      <vt:lpstr>Актуальность   Курение в нашей стране получило такое широкое распространение, что перестало, к сожалению,  восприниматься как проблема. Между тем, это проблема не только взрослых, но и подрастающего поколения.  Стремясь быть похожими на родителей, старших товарищей, дети попадают в зависимость от употребления табачных изделий.  С каждым годом таких ребят становится всё больше.  Поэтому одной из задач образовательных учреждений является организация просветительской работы, направленной на профилактику детского курения.  </vt:lpstr>
      <vt:lpstr>Цель проекта:</vt:lpstr>
      <vt:lpstr>Презентация PowerPoint</vt:lpstr>
      <vt:lpstr>Презентация PowerPoint</vt:lpstr>
      <vt:lpstr>Презентация PowerPoint</vt:lpstr>
      <vt:lpstr>Презентация PowerPoint</vt:lpstr>
      <vt:lpstr>Счастливая семья – здоровая семья, будьте счастливы, откажитесь от вредных привычек!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rty</dc:creator>
  <cp:lastModifiedBy>Аленушка</cp:lastModifiedBy>
  <cp:revision>18</cp:revision>
  <dcterms:created xsi:type="dcterms:W3CDTF">2020-12-13T14:00:27Z</dcterms:created>
  <dcterms:modified xsi:type="dcterms:W3CDTF">2020-12-18T09:26:30Z</dcterms:modified>
</cp:coreProperties>
</file>