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4" r:id="rId3"/>
    <p:sldId id="256" r:id="rId4"/>
    <p:sldId id="257" r:id="rId5"/>
    <p:sldId id="258" r:id="rId6"/>
    <p:sldId id="260" r:id="rId7"/>
    <p:sldId id="261" r:id="rId8"/>
    <p:sldId id="262" r:id="rId9"/>
    <p:sldId id="259" r:id="rId10"/>
    <p:sldId id="268" r:id="rId11"/>
    <p:sldId id="269" r:id="rId12"/>
    <p:sldId id="270" r:id="rId13"/>
    <p:sldId id="265" r:id="rId14"/>
    <p:sldId id="271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67928" autoAdjust="0"/>
  </p:normalViewPr>
  <p:slideViewPr>
    <p:cSldViewPr snapToGrid="0">
      <p:cViewPr varScale="1">
        <p:scale>
          <a:sx n="50" d="100"/>
          <a:sy n="50" d="100"/>
        </p:scale>
        <p:origin x="174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FB450-80F7-45CF-B7B4-467D29C028D8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2F64-5530-4673-8ECE-674D2A816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Здравствуйте, уважаемые родители!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и заканчивается последний год пребывания наших детей в детском саду. Завершается этап развития, именуемый дошкольным детством. Скоро перед детьми распахнёт двери школа, и начнётся новый период в их жизни. Они станут первоклассниками, а вы, дорогие мамы и папы, вместе с ними «сядете» за парты.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подготовить ребенка к школе? Этот вопрос волнует всех нас взрослых. В этом видео я подготовила для вас информацию по данному вопросу,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буду рада если данная информация будет для </a:t>
            </a:r>
            <a:r>
              <a:rPr lang="ru-R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 полезной.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 </a:t>
            </a:r>
            <a:r>
              <a:rPr lang="ru-RU" sz="1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не значит уметь читать, писать и считать.</a:t>
            </a:r>
            <a:b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 </a:t>
            </a:r>
            <a:r>
              <a:rPr lang="ru-RU" sz="1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-значит быть готовым всему этому научиться- считал детский психолог </a:t>
            </a:r>
            <a:r>
              <a:rPr lang="ru-RU" sz="12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i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0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что должен знать и уметь ребенок в шесть-семь лет?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</a:t>
            </a:r>
            <a:r>
              <a:rPr lang="ru-RU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Ребенок может заниматься каким-либо делом, не отвлекаясь, в течение двадцати-тридцати минут.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Находить сходства и отличия между предметами, картинками.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Умеет выполнять работу по образцу, например, с точностью воспроизводить на своем листе бумаги узор, копировать движения человека и так далее.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Легко играет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игры на внимательность, где требуется быстрота реакции.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Ребенок запоминает 10-12 картинок.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Рассказывает по памяти стишки, скороговорки, сказки и т. п.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Может пере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текст из 4-5 предложений.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4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Мышление.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Ребенок умеет заканчивать предложение, например, 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«Река широкая, а ручей…»</a:t>
            </a:r>
            <a:r>
              <a:rPr lang="ru-RU" i="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Находить лишнее слово из группы слов, например, 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«стол, стул, кровать, сапоги, кресло»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Определять последовательность событий, что было сначала, а что – потом.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Складывать </a:t>
            </a:r>
            <a:r>
              <a:rPr lang="ru-RU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помощи взрослого.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•Также  может </a:t>
            </a:r>
            <a:r>
              <a:rPr lang="ru-RU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из бумаги вместе со взрослым простой предмет</a:t>
            </a:r>
            <a:r>
              <a:rPr lang="ru-RU" u="none" baseline="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например,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лодочку</a:t>
            </a:r>
            <a:r>
              <a:rPr lang="ru-RU" baseline="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кораблик.</a:t>
            </a:r>
          </a:p>
          <a:p>
            <a:endParaRPr lang="ru-RU" b="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Мелкая моторика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Ребенок должен правильно держать в руке ручку, карандаш, кисть и регулировать силу их нажима при письме и рисовании.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Раскрашивать предметы и штриховать их, не выходя за контур.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Вырезать ножницами по линии, нарисованной на бумаге.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Выполнять аппликации.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5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</a:t>
            </a:r>
            <a:r>
              <a:rPr lang="ru-RU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ребенка к школе.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Ребенок умеет составлять предложения из нескольких слов.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Узнает</a:t>
            </a:r>
            <a:r>
              <a:rPr lang="ru-RU" baseline="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называет сказку, загадку, стихотворение.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Может составить связный рассказ  из 4-5 сюжетных картинок.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Слушает чтение, рассказ взрослого, отвечает на элементарные вопросы по содержанию текста и иллюстрации.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Умеет различать в словах звуки.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Математика.</a:t>
            </a:r>
          </a:p>
          <a:p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знает цифры от 1 до 10.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прямой счет и обратный счёт 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пределах первого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Арифметические знаки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«&gt;»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«&lt;»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«=»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делить круг, квадрат напополам,  на четыре части.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</a:t>
            </a:r>
            <a:r>
              <a:rPr lang="ru-RU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пространстве и на  листе бумаги</a:t>
            </a:r>
            <a:r>
              <a:rPr lang="ru-RU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Окружающий мир.</a:t>
            </a:r>
          </a:p>
          <a:p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Ребенок должен знать основные цвета, домашних и диких животных, птиц, деревья, грибы, цветы, овощи, фрукты, транспорт и так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Называть времена года, явления природы, перелетных и зимующих птиц, месяцы, дни недели, свои фамилию, имя и отчество, имена своих родителей и место их работы, свой город, адрес, какие бывают профессии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8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вот несколько советов,</a:t>
            </a:r>
            <a:r>
              <a:rPr lang="ru-RU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помогут вам подготовить вашего ребенка к школе.</a:t>
            </a:r>
          </a:p>
          <a:p>
            <a:pPr lvl="0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своему ребенку овладеть информацией, которая позволит ему не растеряться в обществе.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Приучайте ребенка содержать свои вещи в порядке.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пугайте ребенка трудностями и неудачами в школе.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ребенка правильно реагировать на неудачи.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ребенку обрести чувство уверенности в себе.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Приучайте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к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чувствовать и удивляться, поощряйте его любознательность.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Стремитесь сделать полезным каждое мгновение общения с ребенком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10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Хорошо, если Ваш ребенок в трудный первый год учебы будет ощущать Вашу поддержку.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Ваша вера в успех, спокойное ровное отношение помогут ребенку справиться со всеми трудностями.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 забывайте, что детство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удивительное время в жизни каждого человека –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заканчивается с поступлением в школу.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Уделяйте достаточно времени для игр, проводите больше времени вместе. Ведь именно сейчас ваши внимание, любовь, забота нужны ребенку больше всего.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71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помните одну простую истину: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может сделать ребенка умным, но счастливым делает его только душевное общение с близкими и любимыми людьми - семьей.</a:t>
            </a:r>
          </a:p>
          <a:p>
            <a:pPr algn="ctr"/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и вашим детям успехов и интересных открытий! </a:t>
            </a:r>
          </a:p>
          <a:p>
            <a:pPr algn="ctr"/>
            <a:r>
              <a:rPr lang="ru-RU" sz="12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же, терпения и любви для того, чтобы помочь ребенку подготовится к школе! 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3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Здравствуйте, уважаемые родители!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и заканчивается последний год пребывания наших детей в детском саду. Завершается этап развития, именуемый дошкольным детством. Скоро перед детьми распахнёт двери школа, и начнётся новый период в их жизни. Они станут первоклассниками, а вы, дорогие мамы и папы, вместе с ними «сядете» за парты.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подготовить ребенка к школе? Этот вопрос волнует всех нас взрослых. В этом видео я подготовила для вас информацию по данному вопросу,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буду рада если данная информация будет для </a:t>
            </a:r>
            <a:r>
              <a:rPr lang="ru-R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 полезной.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 </a:t>
            </a:r>
            <a:r>
              <a:rPr lang="ru-RU" sz="1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не значит уметь читать, писать и считать.</a:t>
            </a:r>
            <a:b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 </a:t>
            </a:r>
            <a:r>
              <a:rPr lang="ru-RU" sz="1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-значит быть готовым всему этому научиться- считал детский психолог </a:t>
            </a:r>
            <a:r>
              <a:rPr lang="ru-RU" sz="12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i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7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включает в себя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школе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ребенка к школе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целый комплекс знаний, умений и навыков, которыми должен владеть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сюда входит далеко не только совокупность необходимых знаний.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 же подразумевает качественная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литературе существует множество классификаций готовности ребенка к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они сводятся к одному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готовность к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подразделяется на физиологическую, психологическую и познавательную.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2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готовность ребенка к школе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ребенок должен быть готов к обучению в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физически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 есть состояние его здоровья должно позволять успешно проходить образовательную программу. Кроме этого, физиологическая готовность подразумевает развитие мелкой моторики  рук и уровень развития двигательных и физических качеств 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5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показатель</a:t>
            </a:r>
            <a:r>
              <a:rPr lang="ru-RU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готовности ребенка к школе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психологическая ,</a:t>
            </a:r>
            <a:r>
              <a:rPr lang="ru-RU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три компонента: первый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</a:t>
            </a:r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готовность, второй -  личностная и социальная готовность</a:t>
            </a:r>
            <a:r>
              <a:rPr lang="ru-RU" i="1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третий компонент - </a:t>
            </a:r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готовность. </a:t>
            </a:r>
          </a:p>
          <a:p>
            <a:endParaRPr lang="ru-RU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их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0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 к 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означает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 первому классу у ребенка должен быть запас определенных знаний.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он должен ориентироваться в пространстве, то есть знать, как пройти в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и обратно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магазина и т.п.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ребенок должен стремиться к получению новых знаний,  он должен быть любознателен;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 ребенка  должны соответствовать возрасту развитие памяти, речи, мышления.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9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Личностная и социальная готовность подразумевает следующее</a:t>
            </a:r>
            <a:r>
              <a:rPr lang="ru-RU" sz="1200" i="1" dirty="0" smtClean="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 smtClean="0">
              <a:solidFill>
                <a:srgbClr val="70AD4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должен быть коммуникабельным, то есть уметь общаться со сверстниками и взрослыми.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должен адекватно реагировать на конструктивные замечания взрослых и сверстников.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должен понимать, что хорошо, а что – плохо.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должен принимать поставленную педагогом задачу, внимательно выслушивая, уточняя неясные моменты, а после выполнения он должен адекватно оценивать свою работу, признавать свои ошибки, если таковые имеются.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7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>
              <a:spcAft>
                <a:spcPts val="0"/>
              </a:spcAft>
            </a:pPr>
            <a:r>
              <a:rPr lang="ru-RU" sz="12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готовность ребенка к школе предполагает.</a:t>
            </a:r>
          </a:p>
          <a:p>
            <a:pPr indent="228600">
              <a:spcAft>
                <a:spcPts val="0"/>
              </a:spcAft>
            </a:pPr>
            <a:endParaRPr lang="ru-RU" sz="1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понимание ребенком, почему он идет в </a:t>
            </a:r>
            <a:r>
              <a:rPr lang="ru-RU" sz="1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важность обучения.</a:t>
            </a:r>
          </a:p>
          <a:p>
            <a:pPr indent="228600"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наличие интереса к учению и получению новых знаний.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способность ребенка выполнять задание, которое ему не совсем по душе, но этого требует учебная программа.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усидчивость – способность в течение определенного времени внимательно слушать взрослого и выполнять задания, не отвлекаясь на посторонние предметы и дела.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4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показатель готовности к школе это познавательная готовность.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F64-5530-4673-8ECE-674D2A816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8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5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8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5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9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1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8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9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9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8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0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FB488-555A-41ED-9925-81A21505C93A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544E-1018-488C-8EA4-3ECB60B3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5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c6_9zx5XNkI/WqVattTFswI/AAAAAAAAJto/bQgA74yinQMKlJkUrkoJS5IIvXSHIWOAwCLcBGAs/s1600/%25D1%2587%25D0%25B5%25D0%25BB%25D0%25BE%25D0%25B2%25D0%25B5%25D1%2587%25D0%25BA%25D0%25B8_DoV%2B%25285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"/>
            <a:ext cx="12192000" cy="70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73235" y="3244334"/>
            <a:ext cx="5808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ребенка </a:t>
            </a:r>
            <a:endParaRPr lang="ru-RU" sz="4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школе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48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09806" y="4388508"/>
            <a:ext cx="4929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960" y="4813994"/>
            <a:ext cx="5532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Шевелёва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Анатольевна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Петрозаводск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113 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Онеженка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2021г.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69788" cy="69580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5314" y="409303"/>
            <a:ext cx="7889966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Заниматься каким-либо делом, не отвлекаясь, в течение двадцати-тридцати минут.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Находить сходства и отличия между предметами, картинками.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Уметь выполнять работу по образцу, например, с точностью воспроизводить на своем листе бумаги узор, копировать движения человека и так далее.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Легко играть в игры на внимательность, где требуется быстрота реакции. Например, называйте живое существо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игрой обсудите правила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если ребенок услышит домашнее животное, то он должен хлопнуть в ладоши, если дикое – постучать ногами, если птица – помахать руками.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Запоминание 10-12 картинок.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Рассказывание по памяти стишков, скороговорок, пословиц, сказок и т. 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сказывание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из 4-5 предложений.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69788" cy="69580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71109" y="461554"/>
            <a:ext cx="69929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Заканчивать предложение, например,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«Река широкая, а ручей…»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«Суп горячий, а компот…»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т. п.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Находить лишнее слово из группы слов, например,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«стол, стул, кровать, сапоги, кресло»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«лиса, медведь, волк, собака, заяц»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т. д.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Определять последовательность событий, что было сначала, а что – потом.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Находить несоответствия в рисунках, стихах-небылицах.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Складывать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помощи взрослого.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u="sng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из бумаги вместе со взрослым простой предмет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лодочку, кораблик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Правильно держать в руке ручку, карандаш, кисть и регулировать силу их нажима при письме и рисовании.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Раскрашивать предметы и штриховать их, не выходя за контур.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Вырезать ножницами по линии, нарисованной на бумаге.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Выполнять аппликации.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-25717"/>
            <a:ext cx="12269788" cy="7071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48892" y="191589"/>
            <a:ext cx="8447314" cy="7464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Составлять предложения из нескольких слов, 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кошка, двор, идти, солнечный зайчик, играть.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Узнавать и называть сказку, загадку, стихотворение.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Составлять связный рассказ по серии из 4-5 сюжетных картинок.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Слушать чтение, рассказ взрослого, отвечать на элементарные вопросы по содержанию текста и иллюстрации.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Различать в словах звуки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Цифры от 1 до 10.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счет от 1 до 10 и обратный счёт от 10 до 1.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знаки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«&gt;»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«&lt;»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«=»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круга, квадрата напополам, четыре части.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Ориентирование в пространстве и листе бумаги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справа, слева, вверху, внизу, над, под, за и т. 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 основные цвета, домашних и диких животных, птиц, деревья, грибы, цветы, овощи,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фрукты, транспорт и т.д..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Называть времена года, явления природы, перелетных и зимующих птиц, месяцы, дни недели, свои фамилию, имя и отчество, имена своих родителей и место их работы, свой город, адрес, какие бывают профессии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618309"/>
            <a:ext cx="9753600" cy="463949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ребенку овладеть информацией, которая позволит ему не растеряться в обществе.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Приучайте ребенка содержать свои вещи в порядке.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пугайте ребенка трудностями и неудачами в школе.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ребенка правильно реагировать на неудачи.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ребенку обрести чувство уверенности в себе.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Приучайте ребенка к самостоятельности.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чувствовать и удивляться, поощряйте его любознательность.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Стремитесь сделать полезным каждое мгновение общения с ребенком</a:t>
            </a:r>
          </a:p>
        </p:txBody>
      </p:sp>
    </p:spTree>
    <p:extLst>
      <p:ext uri="{BB962C8B-B14F-4D97-AF65-F5344CB8AC3E}">
        <p14:creationId xmlns:p14="http://schemas.microsoft.com/office/powerpoint/2010/main" val="15905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69788" cy="69580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57" y="961036"/>
            <a:ext cx="7489371" cy="6430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Хорошо, если Ваш ребенок в трудный первый год учебы будет ощущать Вашу поддержку. «Давай еще раз попробуй; еще чуть-чуть постараешься, и будет намного лучше».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Ваша вера в успех, спокойное ровное отношение помогут ребенку справиться со всеми трудностями.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забывайте, что детство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удивительное время в жизни каждого человека –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заканчивается с поступлением в школу.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Уделяйте достаточно времени для игр, проводите больше времени вместе. Ведь именно сейчас ваши внимание, любовь, забота нужны ребенку больше всего.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206" y="955655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помните одну простую истину: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может сделать ребенка умным, но счастливым делает его только душевное общение с близкими и любимыми людьми - семьей.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и вашим детям успехов и интересных открытий! </a:t>
            </a:r>
          </a:p>
          <a:p>
            <a:pPr algn="ctr"/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же, терпения и любви для того, чтобы помочь ребенку подготовится к школе! 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c6_9zx5XNkI/WqVattTFswI/AAAAAAAAJto/bQgA74yinQMKlJkUrkoJS5IIvXSHIWOAwCLcBGAs/s1600/%25D1%2587%25D0%25B5%25D0%25BB%25D0%25BE%25D0%25B2%25D0%25B5%25D1%2587%25D0%25BA%25D0%25B8_DoV%2B%25285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73235" y="3244334"/>
            <a:ext cx="5808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ребенка </a:t>
            </a:r>
            <a:endParaRPr lang="ru-RU" sz="4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школе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48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09806" y="4388508"/>
            <a:ext cx="4929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 </a:t>
            </a: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не значит уметь читать, писать и считать.</a:t>
            </a:r>
            <a:b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 </a:t>
            </a: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-значит быть готовым всему этому научиться- считал детский психолог Л. А. 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487681"/>
            <a:ext cx="10515600" cy="4702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включает в себя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школе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ребенка к школе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целый комплекс знаний, умений и навыков, которыми должен владеть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сюда входит далеко не только совокупность необходимых знаний. Итак, что подразумевает качественная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школе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литературе существует множество классификаций готовности ребенка к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сводятся к одному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готовность к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подразделяется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физиологическую, психологическую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.</a:t>
            </a:r>
          </a:p>
        </p:txBody>
      </p:sp>
    </p:spTree>
    <p:extLst>
      <p:ext uri="{BB962C8B-B14F-4D97-AF65-F5344CB8AC3E}">
        <p14:creationId xmlns:p14="http://schemas.microsoft.com/office/powerpoint/2010/main" val="24607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263" y="687977"/>
            <a:ext cx="11338560" cy="45698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готовность ребенка к 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ребенок должен быть готов к обучению в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физически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 есть состояние его здоровья должно позволять успешно проходить образовательную программу.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этого, физиологическая готовность подразумевает развитие мелкой моторики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двигательных и физических качеств (ловкость, увертливость, быстрота, сила, выносливость и др.).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знать, в какой руке и как нужно держать ручку.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ребенок при поступлении в первый класс должен знать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понимать важность соблюдения основных гигиенических норм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правильная поза за столом, осанка и т. 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6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931" y="1654630"/>
            <a:ext cx="10920549" cy="217714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ребенка к школе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включает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 три компонента: 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готовность, личностная и социальная, </a:t>
            </a:r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готовность.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69788" cy="69580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79817" y="748937"/>
            <a:ext cx="73326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 к 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означает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 первому классу у ребенка должен быть запас определенных знаний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он должен ориентироваться в пространстве, то есть знать, как пройти в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и обратно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магазина и так далее;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ребенок должен стремиться к получению новых знаний, то есть он должен быть любознателен;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должны соответствовать возрасту развитие памяти, речи, мышления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58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8378" y="0"/>
            <a:ext cx="12270378" cy="7036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0811" y="396119"/>
            <a:ext cx="8098971" cy="538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Личностная и социальная готовность подразумевает следующее</a:t>
            </a:r>
            <a:r>
              <a:rPr lang="ru-RU" sz="2000" i="1" dirty="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ребенок должен быть коммуникабельным, то есть уметь общаться со сверстниками и взрослыми; в общении не должно проявляться агрессии, а при ссоре с другим ребенком должен уметь оценивать и искать выход из проблемной ситуации; ребенок должен понимать и признавать авторитет взрослых;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толерантность; это означает, что ребенок должен адекватно реагировать на конструктивные замечания взрослых и сверстников;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нравственное развитие, ребенок должен понимать, что хорошо, а что – плохо;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ребенок должен принимать поставленную педагогом задачу, внимательно выслушивая, уточняя неясные моменты, а после выполнения он должен адекватно оценивать свою работу, признавать свои ошибки, если таковые имеются.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69788" cy="6958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01440" y="470264"/>
            <a:ext cx="7846423" cy="486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готовность ребенка к школе предполагает:</a:t>
            </a:r>
            <a:endParaRPr lang="ru-RU" sz="24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понимание ребенком, почему он идет в 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важность обучения;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наличие интереса к учению и получению новых знаний;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способность ребенка выполнять задание, которое ему не совсем по душе, но этого требует учебная программа;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усидчивость – способность в течение определенного времени внимательно слушать взрослого и выполнять задания, не отвлекаясь на посторонние предметы и дела.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18309"/>
            <a:ext cx="9144000" cy="463949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готовность ребенка к 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Итак, что должен знать и уметь ребенок в шесть-семь лет?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7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1434</Words>
  <Application>Microsoft Office PowerPoint</Application>
  <PresentationFormat>Широкоэкранный</PresentationFormat>
  <Paragraphs>248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37</cp:revision>
  <dcterms:created xsi:type="dcterms:W3CDTF">2020-09-26T17:39:01Z</dcterms:created>
  <dcterms:modified xsi:type="dcterms:W3CDTF">2021-06-20T09:30:46Z</dcterms:modified>
</cp:coreProperties>
</file>