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0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</a:t>
          </a:r>
          <a:r>
            <a:rPr lang="ru-RU" sz="2400" kern="120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инвариантная 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в соответствии с ФОП)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26819" y="333377"/>
            <a:ext cx="71094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Городищенский детский сад «Аленушка»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813994" y="6165850"/>
            <a:ext cx="173509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Городище,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2592288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 в ДОУ –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347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групп комбинированной направленности–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воспитанников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в комбинированных группах –</a:t>
            </a: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27 </a:t>
            </a:r>
            <a:r>
              <a:rPr lang="ru-RU" alt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Blip>
                <a:blip r:embed="rId2"/>
              </a:buBlip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имеющих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тяжелые нарушения 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речи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–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чел.</a:t>
            </a: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Количество воспитанников, </a:t>
            </a:r>
            <a:r>
              <a:rPr lang="ru-RU" altLang="ru-RU" dirty="0" smtClean="0">
                <a:latin typeface="Times New Roman" pitchFamily="18" charset="0"/>
                <a:cs typeface="Times New Roman" pitchFamily="18" charset="0"/>
              </a:rPr>
              <a:t>имеющих задержку психического развития– </a:t>
            </a: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 чел.</a:t>
            </a:r>
            <a:endParaRPr lang="ru-RU" alt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048014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нормативными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документами и локальными нормативными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актами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676872"/>
              </p:ext>
            </p:extLst>
          </p:nvPr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</TotalTime>
  <Words>1416</Words>
  <Application>Microsoft Office PowerPoint</Application>
  <PresentationFormat>Экран (4:3)</PresentationFormat>
  <Paragraphs>159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Легкий дым</vt:lpstr>
      <vt:lpstr>Краткая презентация  образовательной программы дошкольного образовательного учреждения (ОП ДО в соответствии с ФОП)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Специфика контингента воспитанников ДОУ 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Аленушка</cp:lastModifiedBy>
  <cp:revision>8</cp:revision>
  <dcterms:created xsi:type="dcterms:W3CDTF">2023-08-02T09:43:03Z</dcterms:created>
  <dcterms:modified xsi:type="dcterms:W3CDTF">2023-12-19T09:59:51Z</dcterms:modified>
</cp:coreProperties>
</file>