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97" r:id="rId16"/>
    <p:sldId id="293" r:id="rId17"/>
    <p:sldId id="294" r:id="rId18"/>
    <p:sldId id="271" r:id="rId19"/>
    <p:sldId id="275" r:id="rId20"/>
    <p:sldId id="272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95" r:id="rId31"/>
    <p:sldId id="296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8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49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63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778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26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194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870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35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968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4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29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06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67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8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52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3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5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DCA52-9E91-42A8-9B1B-91A906591DF4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B6955B-D1F7-45FE-A780-7A3050DD2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5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80477" cy="12192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 учреждение «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Городищенский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«Аленушка»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930401"/>
            <a:ext cx="11005329" cy="483134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Успехи и достижения воспитанников старшей группы «Капелька» 2018-2019 учебный год.</a:t>
            </a:r>
          </a:p>
          <a:p>
            <a:pPr marL="0" indent="0" algn="r">
              <a:buNone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Шибайлова Н.С.(1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кв.к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 algn="ctr"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Коломыцева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И.В.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1" y="3047998"/>
            <a:ext cx="5715002" cy="38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07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авторских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стихотворений и рисунков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«Победный май»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21" y="0"/>
            <a:ext cx="3474714" cy="46329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69" y="1930400"/>
            <a:ext cx="6521182" cy="4611407"/>
          </a:xfrm>
        </p:spPr>
      </p:pic>
    </p:spTree>
    <p:extLst>
      <p:ext uri="{BB962C8B-B14F-4D97-AF65-F5344CB8AC3E}">
        <p14:creationId xmlns:p14="http://schemas.microsoft.com/office/powerpoint/2010/main" val="32469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98" y="225092"/>
            <a:ext cx="4370093" cy="5826792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6" y="1270000"/>
            <a:ext cx="6830211" cy="4781884"/>
          </a:xfrm>
        </p:spPr>
      </p:pic>
    </p:spTree>
    <p:extLst>
      <p:ext uri="{BB962C8B-B14F-4D97-AF65-F5344CB8AC3E}">
        <p14:creationId xmlns:p14="http://schemas.microsoft.com/office/powerpoint/2010/main" val="45703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96253"/>
            <a:ext cx="10114993" cy="197317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«Памяти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М.К.Агашиной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«Это ты, моя Родина,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Вера, и Правда, и Сила!»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07" y="2069432"/>
            <a:ext cx="4656828" cy="46568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68" y="1329706"/>
            <a:ext cx="3038870" cy="5406887"/>
          </a:xfrm>
        </p:spPr>
      </p:pic>
    </p:spTree>
    <p:extLst>
      <p:ext uri="{BB962C8B-B14F-4D97-AF65-F5344CB8AC3E}">
        <p14:creationId xmlns:p14="http://schemas.microsoft.com/office/powerpoint/2010/main" val="4268505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0"/>
            <a:ext cx="10259371" cy="19304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«Стихи, как звонкие капели»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9" y="1955662"/>
            <a:ext cx="6217980" cy="43102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50" y="1068906"/>
            <a:ext cx="3165776" cy="5632683"/>
          </a:xfrm>
        </p:spPr>
      </p:pic>
    </p:spTree>
    <p:extLst>
      <p:ext uri="{BB962C8B-B14F-4D97-AF65-F5344CB8AC3E}">
        <p14:creationId xmlns:p14="http://schemas.microsoft.com/office/powerpoint/2010/main" val="246241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10343592" cy="192505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районном конкурсе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«Знаем правила движения, как таблицу умножения»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7" y="1660359"/>
            <a:ext cx="3784790" cy="508935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4" y="1660359"/>
            <a:ext cx="3518858" cy="50893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873" y="1612236"/>
            <a:ext cx="3476295" cy="50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29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47" y="1"/>
            <a:ext cx="12059653" cy="21605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чтецов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«Стартуют в космос корабли»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8" y="1240696"/>
            <a:ext cx="6791553" cy="553829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50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171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Межмуниципальный фотоконкурс</a:t>
            </a:r>
            <a:br>
              <a:rPr lang="ru-RU" dirty="0" smtClean="0"/>
            </a:br>
            <a:r>
              <a:rPr lang="ru-RU" dirty="0" smtClean="0"/>
              <a:t>«Люблю тебя, моя Россия!»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34" y="1271369"/>
            <a:ext cx="4087481" cy="544814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1128"/>
            <a:ext cx="7315200" cy="5686872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58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6263"/>
            <a:ext cx="10194325" cy="6316485"/>
          </a:xfrm>
        </p:spPr>
      </p:pic>
    </p:spTree>
    <p:extLst>
      <p:ext uri="{BB962C8B-B14F-4D97-AF65-F5344CB8AC3E}">
        <p14:creationId xmlns:p14="http://schemas.microsoft.com/office/powerpoint/2010/main" val="9208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160590"/>
          </a:xfrm>
        </p:spPr>
        <p:txBody>
          <a:bodyPr/>
          <a:lstStyle/>
          <a:p>
            <a:pPr algn="ctr"/>
            <a:r>
              <a:rPr lang="ru-RU" dirty="0" smtClean="0"/>
              <a:t>МИРОЗНАЙ</a:t>
            </a:r>
            <a:br>
              <a:rPr lang="ru-RU" dirty="0" smtClean="0"/>
            </a:br>
            <a:r>
              <a:rPr lang="ru-RU" dirty="0" smtClean="0"/>
              <a:t>Всероссийский конкурс творческих работ:</a:t>
            </a:r>
            <a:br>
              <a:rPr lang="ru-RU" dirty="0" smtClean="0"/>
            </a:br>
            <a:r>
              <a:rPr lang="ru-RU" dirty="0" smtClean="0"/>
              <a:t>«Вот оно какое наше лето!»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52" y="1685739"/>
            <a:ext cx="3657600" cy="5172261"/>
          </a:xfrm>
        </p:spPr>
      </p:pic>
      <p:graphicFrame>
        <p:nvGraphicFramePr>
          <p:cNvPr id="6" name="Объект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90265453"/>
              </p:ext>
            </p:extLst>
          </p:nvPr>
        </p:nvGraphicFramePr>
        <p:xfrm>
          <a:off x="6876482" y="1657831"/>
          <a:ext cx="3675212" cy="5200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Acrobat Document" r:id="rId4" imgW="5667037" imgH="8019948" progId="AcroExch.Document.DC">
                  <p:embed/>
                </p:oleObj>
              </mc:Choice>
              <mc:Fallback>
                <p:oleObj name="Acrobat Document" r:id="rId4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76482" y="1657831"/>
                        <a:ext cx="3675212" cy="5200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" r="1056" b="8037"/>
          <a:stretch/>
        </p:blipFill>
        <p:spPr>
          <a:xfrm>
            <a:off x="237114" y="391948"/>
            <a:ext cx="6055402" cy="422817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30" y="609600"/>
            <a:ext cx="4588544" cy="5623843"/>
          </a:xfrm>
        </p:spPr>
      </p:pic>
    </p:spTree>
    <p:extLst>
      <p:ext uri="{BB962C8B-B14F-4D97-AF65-F5344CB8AC3E}">
        <p14:creationId xmlns:p14="http://schemas.microsoft.com/office/powerpoint/2010/main" val="1888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10909077" cy="155098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в рамках ДОУ: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 страницам сказок»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8989" cy="523484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4" y="1597778"/>
            <a:ext cx="3858408" cy="52602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08" y="0"/>
            <a:ext cx="3769613" cy="516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44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"/>
            <a:ext cx="11426434" cy="21605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МИРОЗНАЙ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творческих работ: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«Осенние этюды»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295"/>
            <a:ext cx="4048575" cy="5728735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383" y="1157359"/>
            <a:ext cx="3996262" cy="5651671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82" y="1467853"/>
            <a:ext cx="3811394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41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47" y="0"/>
            <a:ext cx="12163927" cy="15280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МИРОЗНАЙ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творческих работ: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«Осенние этюды» 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926432"/>
            <a:ext cx="4190541" cy="59315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57" y="926433"/>
            <a:ext cx="4190542" cy="5931568"/>
          </a:xfrm>
        </p:spPr>
      </p:pic>
    </p:spTree>
    <p:extLst>
      <p:ext uri="{BB962C8B-B14F-4D97-AF65-F5344CB8AC3E}">
        <p14:creationId xmlns:p14="http://schemas.microsoft.com/office/powerpoint/2010/main" val="227761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5147" y="728240"/>
            <a:ext cx="4975208" cy="373529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71" y="108284"/>
            <a:ext cx="5107406" cy="3404937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2370" y="3117192"/>
            <a:ext cx="4090736" cy="3048129"/>
          </a:xfrm>
        </p:spPr>
      </p:pic>
    </p:spTree>
    <p:extLst>
      <p:ext uri="{BB962C8B-B14F-4D97-AF65-F5344CB8AC3E}">
        <p14:creationId xmlns:p14="http://schemas.microsoft.com/office/powerpoint/2010/main" val="225046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72" y="224590"/>
            <a:ext cx="3612775" cy="642800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5" y="224590"/>
            <a:ext cx="3609473" cy="64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84" y="1"/>
            <a:ext cx="12083716" cy="21605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МИРОЗНАЙ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творческих работ: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Новым годом 2019» 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3" y="1656937"/>
            <a:ext cx="3753853" cy="5313789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84" y="1486626"/>
            <a:ext cx="3874168" cy="5484100"/>
          </a:xfrm>
        </p:spPr>
      </p:pic>
    </p:spTree>
    <p:extLst>
      <p:ext uri="{BB962C8B-B14F-4D97-AF65-F5344CB8AC3E}">
        <p14:creationId xmlns:p14="http://schemas.microsoft.com/office/powerpoint/2010/main" val="120889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8" y="609600"/>
            <a:ext cx="4325034" cy="576671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1593" r="10941" b="1556"/>
          <a:stretch/>
        </p:blipFill>
        <p:spPr>
          <a:xfrm>
            <a:off x="4942286" y="1503947"/>
            <a:ext cx="6913885" cy="4415590"/>
          </a:xfrm>
        </p:spPr>
      </p:pic>
    </p:spTree>
    <p:extLst>
      <p:ext uri="{BB962C8B-B14F-4D97-AF65-F5344CB8AC3E}">
        <p14:creationId xmlns:p14="http://schemas.microsoft.com/office/powerpoint/2010/main" val="189362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474" y="1"/>
            <a:ext cx="11911263" cy="16001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МИРОЗНАЙ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творческих работ: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защитника Отечества- 2019»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74" y="1600199"/>
            <a:ext cx="3714538" cy="525780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29" y="1519486"/>
            <a:ext cx="3771561" cy="5338514"/>
          </a:xfrm>
        </p:spPr>
      </p:pic>
    </p:spTree>
    <p:extLst>
      <p:ext uri="{BB962C8B-B14F-4D97-AF65-F5344CB8AC3E}">
        <p14:creationId xmlns:p14="http://schemas.microsoft.com/office/powerpoint/2010/main" val="3624224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61" y="609600"/>
            <a:ext cx="4341212" cy="57882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18" y="609600"/>
            <a:ext cx="4341212" cy="5788284"/>
          </a:xfrm>
        </p:spPr>
      </p:pic>
    </p:spTree>
    <p:extLst>
      <p:ext uri="{BB962C8B-B14F-4D97-AF65-F5344CB8AC3E}">
        <p14:creationId xmlns:p14="http://schemas.microsoft.com/office/powerpoint/2010/main" val="11787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"/>
            <a:ext cx="11514666" cy="15039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МИРОЗНАЙ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творческих работ: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«Солнце, счастье и весна-2019»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2" y="1559298"/>
            <a:ext cx="3743434" cy="529870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84" y="1559298"/>
            <a:ext cx="3752332" cy="5311295"/>
          </a:xfrm>
        </p:spPr>
      </p:pic>
    </p:spTree>
    <p:extLst>
      <p:ext uri="{BB962C8B-B14F-4D97-AF65-F5344CB8AC3E}">
        <p14:creationId xmlns:p14="http://schemas.microsoft.com/office/powerpoint/2010/main" val="309449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7" y="609600"/>
            <a:ext cx="4331367" cy="57751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21" y="459307"/>
            <a:ext cx="3602364" cy="6398693"/>
          </a:xfrm>
        </p:spPr>
      </p:pic>
    </p:spTree>
    <p:extLst>
      <p:ext uri="{BB962C8B-B14F-4D97-AF65-F5344CB8AC3E}">
        <p14:creationId xmlns:p14="http://schemas.microsoft.com/office/powerpoint/2010/main" val="2579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8" y="1075746"/>
            <a:ext cx="4028975" cy="55866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63" y="131269"/>
            <a:ext cx="3899843" cy="530700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61" y="1075746"/>
            <a:ext cx="4084461" cy="55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71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83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МИРОЗНАЙ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творческих работ: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«Космическая одиссея» 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2315461"/>
              </p:ext>
            </p:extLst>
          </p:nvPr>
        </p:nvGraphicFramePr>
        <p:xfrm>
          <a:off x="4114798" y="1672215"/>
          <a:ext cx="3632534" cy="5139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Acrobat Document" r:id="rId3" imgW="5667037" imgH="8019948" progId="AcroExch.Document.DC">
                  <p:embed/>
                </p:oleObj>
              </mc:Choice>
              <mc:Fallback>
                <p:oleObj name="Acrobat Document" r:id="rId3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798" y="1672215"/>
                        <a:ext cx="3632534" cy="5139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93406366"/>
              </p:ext>
            </p:extLst>
          </p:nvPr>
        </p:nvGraphicFramePr>
        <p:xfrm>
          <a:off x="168085" y="1648326"/>
          <a:ext cx="3645925" cy="5158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Acrobat Document" r:id="rId5" imgW="5667037" imgH="8019948" progId="AcroExch.Document.DC">
                  <p:embed/>
                </p:oleObj>
              </mc:Choice>
              <mc:Fallback>
                <p:oleObj name="Acrobat Document" r:id="rId5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085" y="1648326"/>
                        <a:ext cx="3645925" cy="5158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022301"/>
              </p:ext>
            </p:extLst>
          </p:nvPr>
        </p:nvGraphicFramePr>
        <p:xfrm>
          <a:off x="8243318" y="1672215"/>
          <a:ext cx="3628841" cy="5134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Acrobat Document" r:id="rId7" imgW="5667037" imgH="8019948" progId="AcroExch.Document.DC">
                  <p:embed/>
                </p:oleObj>
              </mc:Choice>
              <mc:Fallback>
                <p:oleObj name="Acrobat Document" r:id="rId7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43318" y="1672215"/>
                        <a:ext cx="3628841" cy="5134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6" y="156411"/>
            <a:ext cx="4903424" cy="653790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27" y="409074"/>
            <a:ext cx="6044818" cy="6285238"/>
          </a:xfrm>
        </p:spPr>
      </p:pic>
    </p:spTree>
    <p:extLst>
      <p:ext uri="{BB962C8B-B14F-4D97-AF65-F5344CB8AC3E}">
        <p14:creationId xmlns:p14="http://schemas.microsoft.com/office/powerpoint/2010/main" val="245245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5039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МИРОЗНАЙ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творческих работ: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«Охраняю и люблю я природу свою!»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05" y="1685403"/>
            <a:ext cx="3743671" cy="49915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582" y="1566927"/>
            <a:ext cx="3921386" cy="5228516"/>
          </a:xfrm>
        </p:spPr>
      </p:pic>
    </p:spTree>
    <p:extLst>
      <p:ext uri="{BB962C8B-B14F-4D97-AF65-F5344CB8AC3E}">
        <p14:creationId xmlns:p14="http://schemas.microsoft.com/office/powerpoint/2010/main" val="260326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94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МИРОЗНАЙ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творческих работ: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«Праздник со слезами на глазах» 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381" y="1636295"/>
            <a:ext cx="3321886" cy="46923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35" y="2589423"/>
            <a:ext cx="4466044" cy="301457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09" y="1290012"/>
            <a:ext cx="4384637" cy="2603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59" y="3893532"/>
            <a:ext cx="4117707" cy="299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85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6253" y="1"/>
            <a:ext cx="12115799" cy="14558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МИРОЗНАЙ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творческих работ: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«Изюминка» номинация «Профессионал»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62" y="1557686"/>
            <a:ext cx="3713005" cy="5264218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22" y="1557686"/>
            <a:ext cx="3718835" cy="5264218"/>
          </a:xfrm>
        </p:spPr>
      </p:pic>
    </p:spTree>
    <p:extLst>
      <p:ext uri="{BB962C8B-B14F-4D97-AF65-F5344CB8AC3E}">
        <p14:creationId xmlns:p14="http://schemas.microsoft.com/office/powerpoint/2010/main" val="137098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11378308" cy="1804737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Всероссийский интеллектуальный турнир способностей детей 5-6 лет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2" y="1753787"/>
            <a:ext cx="3632914" cy="499592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26" y="1708484"/>
            <a:ext cx="3573180" cy="50412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50" y="1753786"/>
            <a:ext cx="3591048" cy="49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9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93" y="950494"/>
            <a:ext cx="4188654" cy="59075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90" y="120316"/>
            <a:ext cx="4009506" cy="56968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96" y="842212"/>
            <a:ext cx="4272577" cy="60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79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411"/>
            <a:ext cx="4053138" cy="55585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85" y="0"/>
            <a:ext cx="4019496" cy="564424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127" y="1366643"/>
            <a:ext cx="4049382" cy="54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8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33" y="0"/>
            <a:ext cx="3877054" cy="5388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9" y="1162749"/>
            <a:ext cx="4150261" cy="56952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33" y="1105391"/>
            <a:ext cx="4178968" cy="575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55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99" y="691080"/>
            <a:ext cx="4160357" cy="588618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36" y="691079"/>
            <a:ext cx="4283243" cy="5967665"/>
          </a:xfrm>
        </p:spPr>
      </p:pic>
    </p:spTree>
    <p:extLst>
      <p:ext uri="{BB962C8B-B14F-4D97-AF65-F5344CB8AC3E}">
        <p14:creationId xmlns:p14="http://schemas.microsoft.com/office/powerpoint/2010/main" val="17012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«Цветы для мамы»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1" y="1270000"/>
            <a:ext cx="3926744" cy="547097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74" y="1270000"/>
            <a:ext cx="3769498" cy="5470970"/>
          </a:xfrm>
        </p:spPr>
      </p:pic>
    </p:spTree>
    <p:extLst>
      <p:ext uri="{BB962C8B-B14F-4D97-AF65-F5344CB8AC3E}">
        <p14:creationId xmlns:p14="http://schemas.microsoft.com/office/powerpoint/2010/main" val="3582867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0" y="180474"/>
            <a:ext cx="4562675" cy="64248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91" y="216823"/>
            <a:ext cx="4452803" cy="6352164"/>
          </a:xfrm>
        </p:spPr>
      </p:pic>
    </p:spTree>
    <p:extLst>
      <p:ext uri="{BB962C8B-B14F-4D97-AF65-F5344CB8AC3E}">
        <p14:creationId xmlns:p14="http://schemas.microsoft.com/office/powerpoint/2010/main" val="263998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19725"/>
          </a:xfrm>
        </p:spPr>
        <p:txBody>
          <a:bodyPr/>
          <a:lstStyle/>
          <a:p>
            <a:pPr algn="ctr"/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51" y="-1"/>
            <a:ext cx="3092117" cy="41228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1" y="1744579"/>
            <a:ext cx="3982782" cy="39944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68" y="1058778"/>
            <a:ext cx="2839202" cy="5047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33" y="2646947"/>
            <a:ext cx="2807368" cy="42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68" y="601579"/>
            <a:ext cx="11778916" cy="365760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518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«Осенний букет»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3" y="1234696"/>
            <a:ext cx="4037684" cy="55879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043" y="1234696"/>
            <a:ext cx="3861918" cy="5623303"/>
          </a:xfrm>
        </p:spPr>
      </p:pic>
    </p:spTree>
    <p:extLst>
      <p:ext uri="{BB962C8B-B14F-4D97-AF65-F5344CB8AC3E}">
        <p14:creationId xmlns:p14="http://schemas.microsoft.com/office/powerpoint/2010/main" val="1165875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0"/>
            <a:ext cx="10680477" cy="13069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«Осторожно дорога!»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7" y="1306928"/>
            <a:ext cx="3635751" cy="5347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75" y="1306928"/>
            <a:ext cx="3584598" cy="53472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27" y="1306928"/>
            <a:ext cx="3636898" cy="536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30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0"/>
            <a:ext cx="10560161" cy="174457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«Зарядка»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6" y="565484"/>
            <a:ext cx="4492166" cy="6220319"/>
          </a:xfrm>
        </p:spPr>
      </p:pic>
      <p:pic>
        <p:nvPicPr>
          <p:cNvPr id="6" name="Picture 2" descr="https://g-alenushka.tvoysadik.ru/upload/tsg_alenushka_new/images/big/bc/d0/bcd0736a186b3d05e052ebd3c509f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5579" y="1118935"/>
            <a:ext cx="7074573" cy="5305928"/>
          </a:xfrm>
          <a:noFill/>
        </p:spPr>
      </p:pic>
    </p:spTree>
    <p:extLst>
      <p:ext uri="{BB962C8B-B14F-4D97-AF65-F5344CB8AC3E}">
        <p14:creationId xmlns:p14="http://schemas.microsoft.com/office/powerpoint/2010/main" val="426764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10475940" cy="174457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декоративно-прикладного творчества «Новогодняя фантазия»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58" y="1163935"/>
            <a:ext cx="4018548" cy="569406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163934"/>
            <a:ext cx="4111159" cy="5694065"/>
          </a:xfrm>
        </p:spPr>
      </p:pic>
    </p:spTree>
    <p:extLst>
      <p:ext uri="{BB962C8B-B14F-4D97-AF65-F5344CB8AC3E}">
        <p14:creationId xmlns:p14="http://schemas.microsoft.com/office/powerpoint/2010/main" val="631216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театрализованных чтений «Сказку эту поведаю я свету»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5" y="2780968"/>
            <a:ext cx="5195410" cy="389655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35" y="1930400"/>
            <a:ext cx="6190960" cy="4338053"/>
          </a:xfrm>
        </p:spPr>
      </p:pic>
    </p:spTree>
    <p:extLst>
      <p:ext uri="{BB962C8B-B14F-4D97-AF65-F5344CB8AC3E}">
        <p14:creationId xmlns:p14="http://schemas.microsoft.com/office/powerpoint/2010/main" val="2038561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1919</TotalTime>
  <Words>111</Words>
  <Application>Microsoft Office PowerPoint</Application>
  <PresentationFormat>Широкоэкранный</PresentationFormat>
  <Paragraphs>37</Paragraphs>
  <Slides>42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Times New Roman</vt:lpstr>
      <vt:lpstr>Trebuchet MS</vt:lpstr>
      <vt:lpstr>Wingdings 3</vt:lpstr>
      <vt:lpstr>Аспект</vt:lpstr>
      <vt:lpstr>Acrobat Document</vt:lpstr>
      <vt:lpstr>Муниципальное бюджетное дошкольное образовательное  учреждение «Городищенский детский сад «Аленушка»</vt:lpstr>
      <vt:lpstr>Конкурсы в рамках ДОУ: «По страницам сказок»</vt:lpstr>
      <vt:lpstr>Презентация PowerPoint</vt:lpstr>
      <vt:lpstr>«Цветы для мамы»</vt:lpstr>
      <vt:lpstr>                   «Осенний букет»</vt:lpstr>
      <vt:lpstr>«Осторожно дорога!»</vt:lpstr>
      <vt:lpstr>«Зарядка»</vt:lpstr>
      <vt:lpstr>Районный конкурс декоративно-прикладного творчества «Новогодняя фантазия»</vt:lpstr>
      <vt:lpstr>Районный конкурс театрализованных чтений «Сказку эту поведаю я свету»</vt:lpstr>
      <vt:lpstr>Районный конкурс авторских  стихотворений и рисунков  «Победный май»</vt:lpstr>
      <vt:lpstr>Презентация PowerPoint</vt:lpstr>
      <vt:lpstr>ХХIII конкурс «Памяти М.К.Агашиной» «Это ты, моя Родина,  Вера, и Правда, и Сила!»</vt:lpstr>
      <vt:lpstr>Районный конкурс  «Стихи, как звонкие капели»</vt:lpstr>
      <vt:lpstr>Участие в районном конкурсе «Знаем правила движения, как таблицу умножения»</vt:lpstr>
      <vt:lpstr>Районный конкурс чтецов  «Стартуют в космос корабли»</vt:lpstr>
      <vt:lpstr>Межмуниципальный фотоконкурс «Люблю тебя, моя Россия!»</vt:lpstr>
      <vt:lpstr>Презентация PowerPoint</vt:lpstr>
      <vt:lpstr>МИРОЗНАЙ Всероссийский конкурс творческих работ: «Вот оно какое наше лето!» </vt:lpstr>
      <vt:lpstr>Презентация PowerPoint</vt:lpstr>
      <vt:lpstr>МИРОЗНАЙ Всероссийский конкурс творческих работ: «Осенние этюды» </vt:lpstr>
      <vt:lpstr>МИРОЗНАЙ Всероссийский конкурс творческих работ: «Осенние этюды» </vt:lpstr>
      <vt:lpstr>Презентация PowerPoint</vt:lpstr>
      <vt:lpstr>Презентация PowerPoint</vt:lpstr>
      <vt:lpstr>МИРОЗНАЙ Всероссийский конкурс творческих работ: «C Новым годом 2019» </vt:lpstr>
      <vt:lpstr>Презентация PowerPoint</vt:lpstr>
      <vt:lpstr>МИРОЗНАЙ Всероссийский конкурс творческих работ: «День защитника Отечества- 2019» </vt:lpstr>
      <vt:lpstr>Презентация PowerPoint</vt:lpstr>
      <vt:lpstr>МИРОЗНАЙ Всероссийский конкурс творческих работ: «Солнце, счастье и весна-2019» </vt:lpstr>
      <vt:lpstr>Презентация PowerPoint</vt:lpstr>
      <vt:lpstr>МИРОЗНАЙ Всероссийский конкурс творческих работ: «Космическая одиссея» </vt:lpstr>
      <vt:lpstr>Презентация PowerPoint</vt:lpstr>
      <vt:lpstr>МИРОЗНАЙ Всероссийский конкурс творческих работ: «Охраняю и люблю я природу свою!» </vt:lpstr>
      <vt:lpstr>МИРОЗНАЙ Всероссийский конкурс творческих работ: «Праздник со слезами на глазах» </vt:lpstr>
      <vt:lpstr>МИРОЗНАЙ Всероссийский конкурс творческих работ: «Изюминка» номинация «Профессионал»</vt:lpstr>
      <vt:lpstr>РостОК Открытый Всероссийский интеллектуальный турнир способностей детей 5-6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:</vt:lpstr>
      <vt:lpstr>  Спасибо за внимание!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 Шибайлова</dc:creator>
  <cp:lastModifiedBy>Оксана Шибайлова</cp:lastModifiedBy>
  <cp:revision>104</cp:revision>
  <dcterms:created xsi:type="dcterms:W3CDTF">2019-05-17T05:38:40Z</dcterms:created>
  <dcterms:modified xsi:type="dcterms:W3CDTF">2019-05-31T06:44:01Z</dcterms:modified>
</cp:coreProperties>
</file>