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58" r:id="rId4"/>
    <p:sldId id="281" r:id="rId5"/>
    <p:sldId id="259" r:id="rId6"/>
    <p:sldId id="261" r:id="rId7"/>
    <p:sldId id="260" r:id="rId8"/>
    <p:sldId id="262" r:id="rId9"/>
    <p:sldId id="279" r:id="rId10"/>
    <p:sldId id="264" r:id="rId11"/>
    <p:sldId id="263" r:id="rId12"/>
    <p:sldId id="265" r:id="rId13"/>
    <p:sldId id="278" r:id="rId14"/>
    <p:sldId id="266" r:id="rId15"/>
    <p:sldId id="275" r:id="rId16"/>
    <p:sldId id="267" r:id="rId17"/>
    <p:sldId id="268" r:id="rId18"/>
    <p:sldId id="269" r:id="rId19"/>
    <p:sldId id="270" r:id="rId20"/>
    <p:sldId id="257" r:id="rId21"/>
    <p:sldId id="271" r:id="rId22"/>
    <p:sldId id="272" r:id="rId23"/>
    <p:sldId id="276" r:id="rId24"/>
    <p:sldId id="273" r:id="rId25"/>
    <p:sldId id="280" r:id="rId26"/>
    <p:sldId id="274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8B04-E8B6-4A5A-8B6F-813678D6FCA5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270D-BA34-4FD5-A9AB-090625D6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505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8B04-E8B6-4A5A-8B6F-813678D6FCA5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270D-BA34-4FD5-A9AB-090625D6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854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8B04-E8B6-4A5A-8B6F-813678D6FCA5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270D-BA34-4FD5-A9AB-090625D6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33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8B04-E8B6-4A5A-8B6F-813678D6FCA5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270D-BA34-4FD5-A9AB-090625D6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061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8B04-E8B6-4A5A-8B6F-813678D6FCA5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270D-BA34-4FD5-A9AB-090625D6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370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8B04-E8B6-4A5A-8B6F-813678D6FCA5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270D-BA34-4FD5-A9AB-090625D6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307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8B04-E8B6-4A5A-8B6F-813678D6FCA5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270D-BA34-4FD5-A9AB-090625D6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880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8B04-E8B6-4A5A-8B6F-813678D6FCA5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270D-BA34-4FD5-A9AB-090625D6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29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8B04-E8B6-4A5A-8B6F-813678D6FCA5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270D-BA34-4FD5-A9AB-090625D6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076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8B04-E8B6-4A5A-8B6F-813678D6FCA5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270D-BA34-4FD5-A9AB-090625D6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134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8B04-E8B6-4A5A-8B6F-813678D6FCA5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270D-BA34-4FD5-A9AB-090625D6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49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48B04-E8B6-4A5A-8B6F-813678D6FCA5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3270D-BA34-4FD5-A9AB-090625D6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847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1000">
              <a:schemeClr val="accent5">
                <a:lumMod val="75000"/>
              </a:schemeClr>
            </a:gs>
            <a:gs pos="31000">
              <a:srgbClr val="D3CB8C"/>
            </a:gs>
            <a:gs pos="41000">
              <a:srgbClr val="C6CEB7"/>
            </a:gs>
            <a:gs pos="100000">
              <a:schemeClr val="accent4"/>
            </a:gs>
            <a:gs pos="87000">
              <a:schemeClr val="accent1">
                <a:lumMod val="45000"/>
                <a:lumOff val="55000"/>
              </a:schemeClr>
            </a:gs>
            <a:gs pos="23653">
              <a:srgbClr val="DDC86B"/>
            </a:gs>
            <a:gs pos="4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 учреждение «</a:t>
            </a:r>
            <a:r>
              <a:rPr lang="ru-RU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Городищенский</a:t>
            </a:r>
            <a:r>
              <a:rPr lang="ru-RU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«Аленушка</a:t>
            </a:r>
            <a: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78858"/>
            <a:ext cx="12003314" cy="547914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ru-RU" altLang="ru-RU" sz="3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altLang="ru-RU" sz="4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«Приобщение старших дошкольников к </a:t>
            </a:r>
          </a:p>
          <a:p>
            <a:pPr marL="0" indent="0" algn="ctr">
              <a:buNone/>
            </a:pPr>
            <a:r>
              <a:rPr lang="ru-RU" altLang="ru-RU" sz="4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дизайн-деятельности в процессе подготовки</a:t>
            </a:r>
          </a:p>
          <a:p>
            <a:pPr marL="0" indent="0" algn="ctr">
              <a:buNone/>
            </a:pPr>
            <a:r>
              <a:rPr lang="ru-RU" altLang="ru-RU" sz="4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праздников и театрализованных представлений»</a:t>
            </a:r>
            <a:endParaRPr lang="ru-RU" altLang="ru-RU" sz="40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Выполнили: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</a:p>
          <a:p>
            <a:pPr marL="0" indent="0" algn="r"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од. к школе группы</a:t>
            </a:r>
          </a:p>
          <a:p>
            <a:pPr marL="0" indent="0" algn="r"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«Капелька»:</a:t>
            </a:r>
          </a:p>
          <a:p>
            <a:pPr marL="0" indent="0" algn="r"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Шибайлова Н.С.(1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кв.к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0" indent="0" algn="r"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Коломыцева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И.В.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091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5000">
              <a:schemeClr val="accent5">
                <a:lumMod val="75000"/>
              </a:schemeClr>
            </a:gs>
            <a:gs pos="2000">
              <a:srgbClr val="D3CB8C"/>
            </a:gs>
            <a:gs pos="45000">
              <a:srgbClr val="C6CEB7"/>
            </a:gs>
            <a:gs pos="39000">
              <a:schemeClr val="accent4"/>
            </a:gs>
            <a:gs pos="26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085" y="548934"/>
            <a:ext cx="7652657" cy="5422062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55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5000">
              <a:schemeClr val="accent6">
                <a:lumMod val="75000"/>
              </a:schemeClr>
            </a:gs>
            <a:gs pos="45000">
              <a:srgbClr val="D3CB8C"/>
            </a:gs>
            <a:gs pos="45000">
              <a:srgbClr val="C6CEB7"/>
            </a:gs>
            <a:gs pos="67000">
              <a:srgbClr val="00B0F0"/>
            </a:gs>
            <a:gs pos="26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" name="Объект 1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674" y="751907"/>
            <a:ext cx="6738409" cy="5053807"/>
          </a:xfrm>
        </p:spPr>
      </p:pic>
      <p:pic>
        <p:nvPicPr>
          <p:cNvPr id="1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17" y="186165"/>
            <a:ext cx="3701142" cy="6585229"/>
          </a:xfrm>
          <a:prstGeom prst="rect">
            <a:avLst/>
          </a:prstGeom>
        </p:spPr>
      </p:pic>
      <p:sp>
        <p:nvSpPr>
          <p:cNvPr id="18" name="Объект 1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14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rgbClr val="FF0000"/>
            </a:gs>
            <a:gs pos="45000">
              <a:srgbClr val="D3CB8C"/>
            </a:gs>
            <a:gs pos="45000">
              <a:srgbClr val="C6CEB7"/>
            </a:gs>
            <a:gs pos="67000">
              <a:srgbClr val="00B0F0"/>
            </a:gs>
            <a:gs pos="26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629" y="217381"/>
            <a:ext cx="8240486" cy="5479923"/>
          </a:xfrm>
          <a:gradFill>
            <a:gsLst>
              <a:gs pos="95000">
                <a:schemeClr val="accent6">
                  <a:lumMod val="75000"/>
                </a:schemeClr>
              </a:gs>
              <a:gs pos="45000">
                <a:srgbClr val="D3CB8C"/>
              </a:gs>
              <a:gs pos="45000">
                <a:srgbClr val="C6CEB7"/>
              </a:gs>
              <a:gs pos="67000">
                <a:srgbClr val="00B0F0"/>
              </a:gs>
              <a:gs pos="26000">
                <a:schemeClr val="accent1">
                  <a:lumMod val="45000"/>
                  <a:lumOff val="55000"/>
                </a:schemeClr>
              </a:gs>
              <a:gs pos="87000">
                <a:schemeClr val="accent1">
                  <a:lumMod val="45000"/>
                  <a:lumOff val="55000"/>
                </a:schemeClr>
              </a:gs>
              <a:gs pos="76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107295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rgbClr val="FF0000"/>
            </a:gs>
            <a:gs pos="45000">
              <a:srgbClr val="D3CB8C"/>
            </a:gs>
            <a:gs pos="45000">
              <a:srgbClr val="C6CEB7"/>
            </a:gs>
            <a:gs pos="67000">
              <a:srgbClr val="00B0F0"/>
            </a:gs>
            <a:gs pos="26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0" y="60325"/>
            <a:ext cx="8882743" cy="666205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068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rgbClr val="FF0000"/>
            </a:gs>
            <a:gs pos="45000">
              <a:srgbClr val="D3CB8C"/>
            </a:gs>
            <a:gs pos="45000">
              <a:srgbClr val="C6CEB7"/>
            </a:gs>
            <a:gs pos="67000">
              <a:srgbClr val="00B0F0"/>
            </a:gs>
            <a:gs pos="26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2411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год.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9" y="1091066"/>
            <a:ext cx="6305551" cy="47291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797" y="2656114"/>
            <a:ext cx="5423204" cy="4067403"/>
          </a:xfrm>
        </p:spPr>
      </p:pic>
    </p:spTree>
    <p:extLst>
      <p:ext uri="{BB962C8B-B14F-4D97-AF65-F5344CB8AC3E}">
        <p14:creationId xmlns:p14="http://schemas.microsoft.com/office/powerpoint/2010/main" val="57535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rgbClr val="FF0000"/>
            </a:gs>
            <a:gs pos="45000">
              <a:srgbClr val="D3CB8C"/>
            </a:gs>
            <a:gs pos="45000">
              <a:srgbClr val="C6CEB7"/>
            </a:gs>
            <a:gs pos="67000">
              <a:srgbClr val="00B0F0"/>
            </a:gs>
            <a:gs pos="26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28" y="483999"/>
            <a:ext cx="4383172" cy="584423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044" y="365125"/>
            <a:ext cx="4472328" cy="5963104"/>
          </a:xfrm>
        </p:spPr>
      </p:pic>
    </p:spTree>
    <p:extLst>
      <p:ext uri="{BB962C8B-B14F-4D97-AF65-F5344CB8AC3E}">
        <p14:creationId xmlns:p14="http://schemas.microsoft.com/office/powerpoint/2010/main" val="117023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chemeClr val="accent5">
                <a:lumMod val="50000"/>
              </a:schemeClr>
            </a:gs>
            <a:gs pos="45000">
              <a:srgbClr val="D3CB8C"/>
            </a:gs>
            <a:gs pos="45000">
              <a:srgbClr val="C6CEB7"/>
            </a:gs>
            <a:gs pos="67000">
              <a:srgbClr val="00B0F0"/>
            </a:gs>
            <a:gs pos="26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657" y="365125"/>
            <a:ext cx="4717143" cy="628952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829" y="568476"/>
            <a:ext cx="4229808" cy="5639744"/>
          </a:xfrm>
        </p:spPr>
      </p:pic>
    </p:spTree>
    <p:extLst>
      <p:ext uri="{BB962C8B-B14F-4D97-AF65-F5344CB8AC3E}">
        <p14:creationId xmlns:p14="http://schemas.microsoft.com/office/powerpoint/2010/main" val="153735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chemeClr val="accent5">
                <a:lumMod val="50000"/>
              </a:schemeClr>
            </a:gs>
            <a:gs pos="45000">
              <a:srgbClr val="D3CB8C"/>
            </a:gs>
            <a:gs pos="45000">
              <a:srgbClr val="C6CEB7"/>
            </a:gs>
            <a:gs pos="67000">
              <a:srgbClr val="00B0F0"/>
            </a:gs>
            <a:gs pos="26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50" y="548708"/>
            <a:ext cx="6138484" cy="46038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348" y="1347219"/>
            <a:ext cx="5596316" cy="4197237"/>
          </a:xfrm>
        </p:spPr>
      </p:pic>
    </p:spTree>
    <p:extLst>
      <p:ext uri="{BB962C8B-B14F-4D97-AF65-F5344CB8AC3E}">
        <p14:creationId xmlns:p14="http://schemas.microsoft.com/office/powerpoint/2010/main" val="161270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chemeClr val="accent5">
                <a:lumMod val="50000"/>
              </a:schemeClr>
            </a:gs>
            <a:gs pos="45000">
              <a:srgbClr val="D3CB8C"/>
            </a:gs>
            <a:gs pos="45000">
              <a:srgbClr val="C6CEB7"/>
            </a:gs>
            <a:gs pos="67000">
              <a:srgbClr val="00B0F0"/>
            </a:gs>
            <a:gs pos="26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228" y="194469"/>
            <a:ext cx="7976659" cy="5982494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08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chemeClr val="accent4"/>
            </a:gs>
            <a:gs pos="45000">
              <a:srgbClr val="D3CB8C"/>
            </a:gs>
            <a:gs pos="45000">
              <a:srgbClr val="C6CEB7"/>
            </a:gs>
            <a:gs pos="67000">
              <a:srgbClr val="00B0F0"/>
            </a:gs>
            <a:gs pos="13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86971"/>
          </a:xfrm>
        </p:spPr>
        <p:txBody>
          <a:bodyPr/>
          <a:lstStyle/>
          <a:p>
            <a:pPr algn="ctr"/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258" y="2380344"/>
            <a:ext cx="5578021" cy="418351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78" y="726282"/>
            <a:ext cx="5867551" cy="4400663"/>
          </a:xfrm>
        </p:spPr>
      </p:pic>
    </p:spTree>
    <p:extLst>
      <p:ext uri="{BB962C8B-B14F-4D97-AF65-F5344CB8AC3E}">
        <p14:creationId xmlns:p14="http://schemas.microsoft.com/office/powerpoint/2010/main" val="31546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5540">
              <a:schemeClr val="accent4">
                <a:lumMod val="75000"/>
              </a:schemeClr>
            </a:gs>
            <a:gs pos="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1119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искусства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47" y="824140"/>
            <a:ext cx="5855153" cy="439136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559" y="2061030"/>
            <a:ext cx="6044442" cy="4533332"/>
          </a:xfrm>
        </p:spPr>
      </p:pic>
    </p:spTree>
    <p:extLst>
      <p:ext uri="{BB962C8B-B14F-4D97-AF65-F5344CB8AC3E}">
        <p14:creationId xmlns:p14="http://schemas.microsoft.com/office/powerpoint/2010/main" val="149420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5655">
              <a:schemeClr val="accent5">
                <a:lumMod val="75000"/>
              </a:schemeClr>
            </a:gs>
            <a:gs pos="43929">
              <a:srgbClr val="D3CB8C"/>
            </a:gs>
            <a:gs pos="57424">
              <a:srgbClr val="C6CEB7"/>
            </a:gs>
            <a:gs pos="0">
              <a:schemeClr val="accent4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1439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23 февраля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8" y="1132115"/>
            <a:ext cx="6037942" cy="4528456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077" y="2479108"/>
            <a:ext cx="5635323" cy="4226492"/>
          </a:xfrm>
        </p:spPr>
      </p:pic>
    </p:spTree>
    <p:extLst>
      <p:ext uri="{BB962C8B-B14F-4D97-AF65-F5344CB8AC3E}">
        <p14:creationId xmlns:p14="http://schemas.microsoft.com/office/powerpoint/2010/main" val="110905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chemeClr val="accent4"/>
            </a:gs>
            <a:gs pos="45000">
              <a:srgbClr val="D3CB8C"/>
            </a:gs>
            <a:gs pos="45000">
              <a:srgbClr val="C6CEB7"/>
            </a:gs>
            <a:gs pos="67000">
              <a:srgbClr val="00B0F0"/>
            </a:gs>
            <a:gs pos="13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45028"/>
          </a:xfrm>
        </p:spPr>
        <p:txBody>
          <a:bodyPr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886" y="290287"/>
            <a:ext cx="8298543" cy="6223907"/>
          </a:xfrm>
        </p:spPr>
      </p:pic>
    </p:spTree>
    <p:extLst>
      <p:ext uri="{BB962C8B-B14F-4D97-AF65-F5344CB8AC3E}">
        <p14:creationId xmlns:p14="http://schemas.microsoft.com/office/powerpoint/2010/main" val="337661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chemeClr val="accent4"/>
            </a:gs>
            <a:gs pos="45000">
              <a:srgbClr val="D3CB8C"/>
            </a:gs>
            <a:gs pos="45000">
              <a:srgbClr val="C6CEB7"/>
            </a:gs>
            <a:gs pos="67000">
              <a:srgbClr val="00B0F0"/>
            </a:gs>
            <a:gs pos="13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6925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8 марта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71" y="769257"/>
            <a:ext cx="4488543" cy="5984725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200" y="720233"/>
            <a:ext cx="4546600" cy="6062134"/>
          </a:xfrm>
        </p:spPr>
      </p:pic>
    </p:spTree>
    <p:extLst>
      <p:ext uri="{BB962C8B-B14F-4D97-AF65-F5344CB8AC3E}">
        <p14:creationId xmlns:p14="http://schemas.microsoft.com/office/powerpoint/2010/main" val="129723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chemeClr val="accent4"/>
            </a:gs>
            <a:gs pos="45000">
              <a:srgbClr val="D3CB8C"/>
            </a:gs>
            <a:gs pos="45000">
              <a:srgbClr val="C6CEB7"/>
            </a:gs>
            <a:gs pos="67000">
              <a:srgbClr val="00B0F0"/>
            </a:gs>
            <a:gs pos="13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1390537"/>
            <a:ext cx="5181600" cy="3886200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2880"/>
            <a:ext cx="6672187" cy="5004140"/>
          </a:xfrm>
        </p:spPr>
      </p:pic>
    </p:spTree>
    <p:extLst>
      <p:ext uri="{BB962C8B-B14F-4D97-AF65-F5344CB8AC3E}">
        <p14:creationId xmlns:p14="http://schemas.microsoft.com/office/powerpoint/2010/main" val="51945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chemeClr val="accent4"/>
            </a:gs>
            <a:gs pos="45000">
              <a:srgbClr val="D3CB8C"/>
            </a:gs>
            <a:gs pos="45000">
              <a:srgbClr val="C6CEB7"/>
            </a:gs>
            <a:gs pos="67000">
              <a:srgbClr val="00B0F0"/>
            </a:gs>
            <a:gs pos="13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0" y="1161141"/>
            <a:ext cx="6541105" cy="4905829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607" y="365125"/>
            <a:ext cx="4668270" cy="6224361"/>
          </a:xfrm>
        </p:spPr>
      </p:pic>
    </p:spTree>
    <p:extLst>
      <p:ext uri="{BB962C8B-B14F-4D97-AF65-F5344CB8AC3E}">
        <p14:creationId xmlns:p14="http://schemas.microsoft.com/office/powerpoint/2010/main" val="121146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276">
              <a:srgbClr val="CB95A7"/>
            </a:gs>
            <a:gs pos="27700">
              <a:srgbClr val="E15761"/>
            </a:gs>
            <a:gs pos="38000">
              <a:srgbClr val="FF0000"/>
            </a:gs>
            <a:gs pos="45000">
              <a:srgbClr val="D3CB8C"/>
            </a:gs>
            <a:gs pos="28000">
              <a:srgbClr val="FFC000"/>
            </a:gs>
            <a:gs pos="67000">
              <a:srgbClr val="00B0F0"/>
            </a:gs>
            <a:gs pos="13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29" y="36059"/>
            <a:ext cx="5181600" cy="345440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685" y="48873"/>
            <a:ext cx="4786085" cy="3589564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15" y="3503273"/>
            <a:ext cx="4829345" cy="32195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113" y="3638437"/>
            <a:ext cx="4786085" cy="319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75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chemeClr val="accent4"/>
            </a:gs>
            <a:gs pos="45000">
              <a:srgbClr val="D3CB8C"/>
            </a:gs>
            <a:gs pos="45000">
              <a:srgbClr val="C6CEB7"/>
            </a:gs>
            <a:gs pos="67000">
              <a:srgbClr val="00B0F0"/>
            </a:gs>
            <a:gs pos="13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810" y="444159"/>
            <a:ext cx="4810380" cy="6413841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615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3787">
              <a:srgbClr val="EB5A3E"/>
            </a:gs>
            <a:gs pos="25655">
              <a:srgbClr val="FF0000"/>
            </a:gs>
            <a:gs pos="67000">
              <a:srgbClr val="CDCDA2"/>
            </a:gs>
            <a:gs pos="43929">
              <a:srgbClr val="D3CB8C"/>
            </a:gs>
            <a:gs pos="55000">
              <a:srgbClr val="92D050"/>
            </a:gs>
            <a:gs pos="13000">
              <a:schemeClr val="accent2"/>
            </a:gs>
            <a:gs pos="5000">
              <a:srgbClr val="FF5100"/>
            </a:gs>
            <a:gs pos="72000">
              <a:schemeClr val="accent1">
                <a:lumMod val="45000"/>
                <a:lumOff val="55000"/>
              </a:schemeClr>
            </a:gs>
            <a:gs pos="81000">
              <a:schemeClr val="accent1">
                <a:lumMod val="45000"/>
                <a:lumOff val="55000"/>
              </a:schemeClr>
            </a:gs>
            <a:gs pos="92000">
              <a:srgbClr val="00B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81" y="263525"/>
            <a:ext cx="5493052" cy="4119789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282" y="2873828"/>
            <a:ext cx="6100718" cy="2514939"/>
          </a:xfrm>
        </p:spPr>
      </p:pic>
    </p:spTree>
    <p:extLst>
      <p:ext uri="{BB962C8B-B14F-4D97-AF65-F5344CB8AC3E}">
        <p14:creationId xmlns:p14="http://schemas.microsoft.com/office/powerpoint/2010/main" val="384588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3787">
              <a:srgbClr val="EB5A3E"/>
            </a:gs>
            <a:gs pos="25655">
              <a:srgbClr val="FF0000"/>
            </a:gs>
            <a:gs pos="67000">
              <a:srgbClr val="CDCDA2"/>
            </a:gs>
            <a:gs pos="43929">
              <a:srgbClr val="D3CB8C"/>
            </a:gs>
            <a:gs pos="55000">
              <a:srgbClr val="92D050"/>
            </a:gs>
            <a:gs pos="13000">
              <a:schemeClr val="accent2"/>
            </a:gs>
            <a:gs pos="5000">
              <a:srgbClr val="FF5100"/>
            </a:gs>
            <a:gs pos="72000">
              <a:schemeClr val="accent1">
                <a:lumMod val="45000"/>
                <a:lumOff val="55000"/>
              </a:schemeClr>
            </a:gs>
            <a:gs pos="81000">
              <a:schemeClr val="accent1">
                <a:lumMod val="45000"/>
                <a:lumOff val="55000"/>
              </a:schemeClr>
            </a:gs>
            <a:gs pos="92000">
              <a:srgbClr val="00B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606766"/>
            <a:ext cx="7823123" cy="5867342"/>
          </a:xfrm>
        </p:spPr>
      </p:pic>
    </p:spTree>
    <p:extLst>
      <p:ext uri="{BB962C8B-B14F-4D97-AF65-F5344CB8AC3E}">
        <p14:creationId xmlns:p14="http://schemas.microsoft.com/office/powerpoint/2010/main" val="326194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accent6">
                <a:lumMod val="75000"/>
              </a:schemeClr>
            </a:gs>
            <a:gs pos="2000">
              <a:srgbClr val="D3CB8C"/>
            </a:gs>
            <a:gs pos="45000">
              <a:srgbClr val="C6CEB7"/>
            </a:gs>
            <a:gs pos="98000">
              <a:schemeClr val="accent4"/>
            </a:gs>
            <a:gs pos="58000">
              <a:schemeClr val="accent1">
                <a:lumMod val="45000"/>
                <a:lumOff val="55000"/>
              </a:schemeClr>
            </a:gs>
            <a:gs pos="67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14399"/>
          </a:xfrm>
        </p:spPr>
        <p:txBody>
          <a:bodyPr/>
          <a:lstStyle/>
          <a:p>
            <a:pPr algn="ctr"/>
            <a:r>
              <a:rPr lang="ru-RU" b="1" smtClean="0">
                <a:solidFill>
                  <a:srgbClr val="C00000"/>
                </a:solidFill>
              </a:rPr>
              <a:t>«День матери»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663" y="895237"/>
            <a:ext cx="9578673" cy="5762171"/>
          </a:xfrm>
        </p:spPr>
      </p:pic>
      <p:sp>
        <p:nvSpPr>
          <p:cNvPr id="11" name="Объект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246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accent6">
                <a:lumMod val="75000"/>
              </a:schemeClr>
            </a:gs>
            <a:gs pos="2000">
              <a:srgbClr val="D3CB8C"/>
            </a:gs>
            <a:gs pos="45000">
              <a:srgbClr val="C6CEB7"/>
            </a:gs>
            <a:gs pos="53000">
              <a:schemeClr val="accent4"/>
            </a:gs>
            <a:gs pos="58000">
              <a:schemeClr val="accent1">
                <a:lumMod val="45000"/>
                <a:lumOff val="55000"/>
              </a:schemeClr>
            </a:gs>
            <a:gs pos="67000">
              <a:schemeClr val="accent1">
                <a:lumMod val="45000"/>
                <a:lumOff val="55000"/>
              </a:schemeClr>
            </a:gs>
            <a:gs pos="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Поздравление для мамы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18" y="1554077"/>
            <a:ext cx="4662826" cy="5262434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886" y="365125"/>
            <a:ext cx="4836997" cy="6451386"/>
          </a:xfrm>
        </p:spPr>
      </p:pic>
    </p:spTree>
    <p:extLst>
      <p:ext uri="{BB962C8B-B14F-4D97-AF65-F5344CB8AC3E}">
        <p14:creationId xmlns:p14="http://schemas.microsoft.com/office/powerpoint/2010/main" val="187621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accent2"/>
            </a:gs>
            <a:gs pos="2000">
              <a:srgbClr val="D3CB8C"/>
            </a:gs>
            <a:gs pos="45000">
              <a:srgbClr val="C6CEB7"/>
            </a:gs>
            <a:gs pos="98000">
              <a:schemeClr val="accent4"/>
            </a:gs>
            <a:gs pos="58000">
              <a:schemeClr val="accent1">
                <a:lumMod val="45000"/>
                <a:lumOff val="55000"/>
              </a:schemeClr>
            </a:gs>
            <a:gs pos="67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518" y="798285"/>
            <a:ext cx="4150519" cy="553402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803" y="1015999"/>
            <a:ext cx="3987233" cy="5316312"/>
          </a:xfrm>
        </p:spPr>
      </p:pic>
    </p:spTree>
    <p:extLst>
      <p:ext uri="{BB962C8B-B14F-4D97-AF65-F5344CB8AC3E}">
        <p14:creationId xmlns:p14="http://schemas.microsoft.com/office/powerpoint/2010/main" val="159420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5000">
              <a:schemeClr val="accent5">
                <a:lumMod val="75000"/>
              </a:schemeClr>
            </a:gs>
            <a:gs pos="2000">
              <a:srgbClr val="D3CB8C"/>
            </a:gs>
            <a:gs pos="45000">
              <a:srgbClr val="C6CEB7"/>
            </a:gs>
            <a:gs pos="39000">
              <a:schemeClr val="accent4"/>
            </a:gs>
            <a:gs pos="26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09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Осень, осень...</a:t>
            </a:r>
            <a:endParaRPr lang="ru-RU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28" y="609600"/>
            <a:ext cx="10522779" cy="5919064"/>
          </a:xfrm>
        </p:spPr>
      </p:pic>
      <p:sp>
        <p:nvSpPr>
          <p:cNvPr id="7" name="Объект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998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5000">
              <a:schemeClr val="accent5">
                <a:lumMod val="75000"/>
              </a:schemeClr>
            </a:gs>
            <a:gs pos="2000">
              <a:srgbClr val="D3CB8C"/>
            </a:gs>
            <a:gs pos="45000">
              <a:srgbClr val="C6CEB7"/>
            </a:gs>
            <a:gs pos="39000">
              <a:schemeClr val="accent4"/>
            </a:gs>
            <a:gs pos="26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771" y="365125"/>
            <a:ext cx="8215085" cy="6161313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227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1475</TotalTime>
  <Words>71</Words>
  <Application>Microsoft Office PowerPoint</Application>
  <PresentationFormat>Широкоэкранный</PresentationFormat>
  <Paragraphs>21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Тема Office</vt:lpstr>
      <vt:lpstr>Муниципальное бюджетное дошкольное образовательное  учреждение «Городищенский детский сад «Аленушка» </vt:lpstr>
      <vt:lpstr>Центр искусства</vt:lpstr>
      <vt:lpstr>Презентация PowerPoint</vt:lpstr>
      <vt:lpstr>Презентация PowerPoint</vt:lpstr>
      <vt:lpstr>«День матери»</vt:lpstr>
      <vt:lpstr>Поздравление для мамы</vt:lpstr>
      <vt:lpstr>Презентация PowerPoint</vt:lpstr>
      <vt:lpstr>Осень, осень...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Новый год.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23 февраля</vt:lpstr>
      <vt:lpstr>Презентация PowerPoint</vt:lpstr>
      <vt:lpstr>8 марта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 Шибайлова</dc:creator>
  <cp:lastModifiedBy>Оксана Шибайлова</cp:lastModifiedBy>
  <cp:revision>33</cp:revision>
  <dcterms:created xsi:type="dcterms:W3CDTF">2020-02-08T17:48:10Z</dcterms:created>
  <dcterms:modified xsi:type="dcterms:W3CDTF">2020-02-26T23:03:14Z</dcterms:modified>
</cp:coreProperties>
</file>