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81" r:id="rId5"/>
    <p:sldId id="259" r:id="rId6"/>
    <p:sldId id="261" r:id="rId7"/>
    <p:sldId id="260" r:id="rId8"/>
    <p:sldId id="262" r:id="rId9"/>
    <p:sldId id="279" r:id="rId10"/>
    <p:sldId id="264" r:id="rId11"/>
    <p:sldId id="263" r:id="rId12"/>
    <p:sldId id="265" r:id="rId13"/>
    <p:sldId id="278" r:id="rId14"/>
    <p:sldId id="266" r:id="rId15"/>
    <p:sldId id="275" r:id="rId16"/>
    <p:sldId id="267" r:id="rId17"/>
    <p:sldId id="268" r:id="rId18"/>
    <p:sldId id="269" r:id="rId19"/>
    <p:sldId id="270" r:id="rId20"/>
    <p:sldId id="257" r:id="rId21"/>
    <p:sldId id="271" r:id="rId22"/>
    <p:sldId id="272" r:id="rId23"/>
    <p:sldId id="276" r:id="rId24"/>
    <p:sldId id="273" r:id="rId25"/>
    <p:sldId id="280" r:id="rId26"/>
    <p:sldId id="27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0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5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6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7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0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7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3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8B04-E8B6-4A5A-8B6F-813678D6FCA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3270D-BA34-4FD5-A9AB-090625D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5">
                <a:lumMod val="75000"/>
              </a:schemeClr>
            </a:gs>
            <a:gs pos="31000">
              <a:srgbClr val="D3CB8C"/>
            </a:gs>
            <a:gs pos="41000">
              <a:srgbClr val="C6CEB7"/>
            </a:gs>
            <a:gs pos="100000">
              <a:schemeClr val="accent4"/>
            </a:gs>
            <a:gs pos="87000">
              <a:schemeClr val="accent1">
                <a:lumMod val="45000"/>
                <a:lumOff val="55000"/>
              </a:schemeClr>
            </a:gs>
            <a:gs pos="23653">
              <a:srgbClr val="DDC86B"/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учреждение «</a:t>
            </a:r>
            <a:r>
              <a:rPr lang="ru-RU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Городищенский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«Аленушка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78858"/>
            <a:ext cx="12003314" cy="54791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alt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«Приобщение старших дошкольников к </a:t>
            </a:r>
          </a:p>
          <a:p>
            <a:pPr marL="0" indent="0" algn="ctr">
              <a:buNone/>
            </a:pP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дизайн-деятельности в процессе подготовки</a:t>
            </a:r>
          </a:p>
          <a:p>
            <a:pPr marL="0" indent="0" algn="ctr">
              <a:buNone/>
            </a:pP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праздников и театрализованных представлений»</a:t>
            </a:r>
            <a:endParaRPr lang="ru-RU" altLang="ru-RU" sz="4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indent="0" algn="r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од. к школе группы</a:t>
            </a:r>
          </a:p>
          <a:p>
            <a:pPr marL="0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«Капелька»:</a:t>
            </a:r>
          </a:p>
          <a:p>
            <a:pPr marL="0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Шибайлова Н.С.(1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 algn="r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Коломыцева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5">
                <a:lumMod val="75000"/>
              </a:schemeClr>
            </a:gs>
            <a:gs pos="2000">
              <a:srgbClr val="D3CB8C"/>
            </a:gs>
            <a:gs pos="45000">
              <a:srgbClr val="C6CEB7"/>
            </a:gs>
            <a:gs pos="39000">
              <a:schemeClr val="accent4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85" y="548934"/>
            <a:ext cx="7652657" cy="54220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6">
                <a:lumMod val="75000"/>
              </a:schemeClr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74" y="751907"/>
            <a:ext cx="6738409" cy="5053807"/>
          </a:xfrm>
        </p:spPr>
      </p:pic>
      <p:pic>
        <p:nvPicPr>
          <p:cNvPr id="1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7" y="186165"/>
            <a:ext cx="3701142" cy="6585229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1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0000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9" y="217381"/>
            <a:ext cx="8240486" cy="5479923"/>
          </a:xfrm>
          <a:gradFill>
            <a:gsLst>
              <a:gs pos="95000">
                <a:schemeClr val="accent6">
                  <a:lumMod val="75000"/>
                </a:schemeClr>
              </a:gs>
              <a:gs pos="45000">
                <a:srgbClr val="D3CB8C"/>
              </a:gs>
              <a:gs pos="45000">
                <a:srgbClr val="C6CEB7"/>
              </a:gs>
              <a:gs pos="67000">
                <a:srgbClr val="00B0F0"/>
              </a:gs>
              <a:gs pos="26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0729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0000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60325"/>
            <a:ext cx="8882743" cy="66620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6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0000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41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091066"/>
            <a:ext cx="6305551" cy="47291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97" y="2656114"/>
            <a:ext cx="5423204" cy="4067403"/>
          </a:xfrm>
        </p:spPr>
      </p:pic>
    </p:spTree>
    <p:extLst>
      <p:ext uri="{BB962C8B-B14F-4D97-AF65-F5344CB8AC3E}">
        <p14:creationId xmlns:p14="http://schemas.microsoft.com/office/powerpoint/2010/main" val="5753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F0000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483999"/>
            <a:ext cx="4383172" cy="58442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44" y="365125"/>
            <a:ext cx="4472328" cy="5963104"/>
          </a:xfrm>
        </p:spPr>
      </p:pic>
    </p:spTree>
    <p:extLst>
      <p:ext uri="{BB962C8B-B14F-4D97-AF65-F5344CB8AC3E}">
        <p14:creationId xmlns:p14="http://schemas.microsoft.com/office/powerpoint/2010/main" val="11702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accent5">
                <a:lumMod val="50000"/>
              </a:schemeClr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57" y="365125"/>
            <a:ext cx="4717143" cy="62895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568476"/>
            <a:ext cx="4229808" cy="5639744"/>
          </a:xfrm>
        </p:spPr>
      </p:pic>
    </p:spTree>
    <p:extLst>
      <p:ext uri="{BB962C8B-B14F-4D97-AF65-F5344CB8AC3E}">
        <p14:creationId xmlns:p14="http://schemas.microsoft.com/office/powerpoint/2010/main" val="15373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accent5">
                <a:lumMod val="50000"/>
              </a:schemeClr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0" y="548708"/>
            <a:ext cx="6138484" cy="46038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8" y="1347219"/>
            <a:ext cx="5596316" cy="4197237"/>
          </a:xfrm>
        </p:spPr>
      </p:pic>
    </p:spTree>
    <p:extLst>
      <p:ext uri="{BB962C8B-B14F-4D97-AF65-F5344CB8AC3E}">
        <p14:creationId xmlns:p14="http://schemas.microsoft.com/office/powerpoint/2010/main" val="16127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accent5">
                <a:lumMod val="50000"/>
              </a:schemeClr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28" y="194469"/>
            <a:ext cx="7976659" cy="598249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4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6971"/>
          </a:xfrm>
        </p:spPr>
        <p:txBody>
          <a:bodyPr/>
          <a:lstStyle/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58" y="2380344"/>
            <a:ext cx="5578021" cy="41835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8" y="726282"/>
            <a:ext cx="5867551" cy="4400663"/>
          </a:xfrm>
        </p:spPr>
      </p:pic>
    </p:spTree>
    <p:extLst>
      <p:ext uri="{BB962C8B-B14F-4D97-AF65-F5344CB8AC3E}">
        <p14:creationId xmlns:p14="http://schemas.microsoft.com/office/powerpoint/2010/main" val="3154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540">
              <a:schemeClr val="accent4">
                <a:lumMod val="75000"/>
              </a:schemeClr>
            </a:gs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11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искусства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824140"/>
            <a:ext cx="5855153" cy="43913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59" y="2061030"/>
            <a:ext cx="6044442" cy="4533332"/>
          </a:xfrm>
        </p:spPr>
      </p:pic>
    </p:spTree>
    <p:extLst>
      <p:ext uri="{BB962C8B-B14F-4D97-AF65-F5344CB8AC3E}">
        <p14:creationId xmlns:p14="http://schemas.microsoft.com/office/powerpoint/2010/main" val="14942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655">
              <a:schemeClr val="accent5">
                <a:lumMod val="75000"/>
              </a:schemeClr>
            </a:gs>
            <a:gs pos="43929">
              <a:srgbClr val="D3CB8C"/>
            </a:gs>
            <a:gs pos="57424">
              <a:srgbClr val="C6CEB7"/>
            </a:gs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23 февраля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" y="1132115"/>
            <a:ext cx="6037942" cy="4528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77" y="2479108"/>
            <a:ext cx="5635323" cy="4226492"/>
          </a:xfrm>
        </p:spPr>
      </p:pic>
    </p:spTree>
    <p:extLst>
      <p:ext uri="{BB962C8B-B14F-4D97-AF65-F5344CB8AC3E}">
        <p14:creationId xmlns:p14="http://schemas.microsoft.com/office/powerpoint/2010/main" val="11090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4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290287"/>
            <a:ext cx="8298543" cy="6223907"/>
          </a:xfrm>
        </p:spPr>
      </p:pic>
    </p:spTree>
    <p:extLst>
      <p:ext uri="{BB962C8B-B14F-4D97-AF65-F5344CB8AC3E}">
        <p14:creationId xmlns:p14="http://schemas.microsoft.com/office/powerpoint/2010/main" val="33766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4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9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 марта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1" y="769257"/>
            <a:ext cx="4488543" cy="598472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720233"/>
            <a:ext cx="4546600" cy="6062134"/>
          </a:xfrm>
        </p:spPr>
      </p:pic>
    </p:spTree>
    <p:extLst>
      <p:ext uri="{BB962C8B-B14F-4D97-AF65-F5344CB8AC3E}">
        <p14:creationId xmlns:p14="http://schemas.microsoft.com/office/powerpoint/2010/main" val="12972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4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90537"/>
            <a:ext cx="5181600" cy="3886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880"/>
            <a:ext cx="6672187" cy="5004140"/>
          </a:xfrm>
        </p:spPr>
      </p:pic>
    </p:spTree>
    <p:extLst>
      <p:ext uri="{BB962C8B-B14F-4D97-AF65-F5344CB8AC3E}">
        <p14:creationId xmlns:p14="http://schemas.microsoft.com/office/powerpoint/2010/main" val="5194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4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" y="1161141"/>
            <a:ext cx="6541105" cy="49058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07" y="365125"/>
            <a:ext cx="4668270" cy="6224361"/>
          </a:xfrm>
        </p:spPr>
      </p:pic>
    </p:spTree>
    <p:extLst>
      <p:ext uri="{BB962C8B-B14F-4D97-AF65-F5344CB8AC3E}">
        <p14:creationId xmlns:p14="http://schemas.microsoft.com/office/powerpoint/2010/main" val="12114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276">
              <a:srgbClr val="CB95A7"/>
            </a:gs>
            <a:gs pos="27700">
              <a:srgbClr val="E15761"/>
            </a:gs>
            <a:gs pos="38000">
              <a:srgbClr val="FF0000"/>
            </a:gs>
            <a:gs pos="45000">
              <a:srgbClr val="D3CB8C"/>
            </a:gs>
            <a:gs pos="28000">
              <a:srgbClr val="FFC000"/>
            </a:gs>
            <a:gs pos="67000">
              <a:srgbClr val="00B0F0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9" y="36059"/>
            <a:ext cx="5181600" cy="3454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48873"/>
            <a:ext cx="4786085" cy="358956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5" y="3503273"/>
            <a:ext cx="4829345" cy="3219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3" y="3638437"/>
            <a:ext cx="4786085" cy="31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4"/>
            </a:gs>
            <a:gs pos="45000">
              <a:srgbClr val="D3CB8C"/>
            </a:gs>
            <a:gs pos="45000">
              <a:srgbClr val="C6CEB7"/>
            </a:gs>
            <a:gs pos="67000">
              <a:srgbClr val="00B0F0"/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10" y="444159"/>
            <a:ext cx="4810380" cy="641384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1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787">
              <a:srgbClr val="EB5A3E"/>
            </a:gs>
            <a:gs pos="25655">
              <a:srgbClr val="FF0000"/>
            </a:gs>
            <a:gs pos="67000">
              <a:srgbClr val="CDCDA2"/>
            </a:gs>
            <a:gs pos="43929">
              <a:srgbClr val="D3CB8C"/>
            </a:gs>
            <a:gs pos="55000">
              <a:srgbClr val="92D050"/>
            </a:gs>
            <a:gs pos="13000">
              <a:schemeClr val="accent2"/>
            </a:gs>
            <a:gs pos="5000">
              <a:srgbClr val="FF5100"/>
            </a:gs>
            <a:gs pos="7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92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1" y="263525"/>
            <a:ext cx="5493052" cy="411978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82" y="2873828"/>
            <a:ext cx="6100718" cy="2514939"/>
          </a:xfrm>
        </p:spPr>
      </p:pic>
    </p:spTree>
    <p:extLst>
      <p:ext uri="{BB962C8B-B14F-4D97-AF65-F5344CB8AC3E}">
        <p14:creationId xmlns:p14="http://schemas.microsoft.com/office/powerpoint/2010/main" val="38458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787">
              <a:srgbClr val="EB5A3E"/>
            </a:gs>
            <a:gs pos="25655">
              <a:srgbClr val="FF0000"/>
            </a:gs>
            <a:gs pos="67000">
              <a:srgbClr val="CDCDA2"/>
            </a:gs>
            <a:gs pos="43929">
              <a:srgbClr val="D3CB8C"/>
            </a:gs>
            <a:gs pos="55000">
              <a:srgbClr val="92D050"/>
            </a:gs>
            <a:gs pos="13000">
              <a:schemeClr val="accent2"/>
            </a:gs>
            <a:gs pos="5000">
              <a:srgbClr val="FF5100"/>
            </a:gs>
            <a:gs pos="7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92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6766"/>
            <a:ext cx="7823123" cy="5867342"/>
          </a:xfrm>
        </p:spPr>
      </p:pic>
    </p:spTree>
    <p:extLst>
      <p:ext uri="{BB962C8B-B14F-4D97-AF65-F5344CB8AC3E}">
        <p14:creationId xmlns:p14="http://schemas.microsoft.com/office/powerpoint/2010/main" val="32619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6">
                <a:lumMod val="75000"/>
              </a:schemeClr>
            </a:gs>
            <a:gs pos="2000">
              <a:srgbClr val="D3CB8C"/>
            </a:gs>
            <a:gs pos="45000">
              <a:srgbClr val="C6CEB7"/>
            </a:gs>
            <a:gs pos="98000">
              <a:schemeClr val="accent4"/>
            </a:gs>
            <a:gs pos="5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«День матери»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63" y="895237"/>
            <a:ext cx="9578673" cy="5762171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6">
                <a:lumMod val="75000"/>
              </a:schemeClr>
            </a:gs>
            <a:gs pos="2000">
              <a:srgbClr val="D3CB8C"/>
            </a:gs>
            <a:gs pos="45000">
              <a:srgbClr val="C6CEB7"/>
            </a:gs>
            <a:gs pos="53000">
              <a:schemeClr val="accent4"/>
            </a:gs>
            <a:gs pos="5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для мамы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8" y="1554077"/>
            <a:ext cx="4662826" cy="526243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86" y="365125"/>
            <a:ext cx="4836997" cy="6451386"/>
          </a:xfrm>
        </p:spPr>
      </p:pic>
    </p:spTree>
    <p:extLst>
      <p:ext uri="{BB962C8B-B14F-4D97-AF65-F5344CB8AC3E}">
        <p14:creationId xmlns:p14="http://schemas.microsoft.com/office/powerpoint/2010/main" val="1876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2"/>
            </a:gs>
            <a:gs pos="2000">
              <a:srgbClr val="D3CB8C"/>
            </a:gs>
            <a:gs pos="45000">
              <a:srgbClr val="C6CEB7"/>
            </a:gs>
            <a:gs pos="98000">
              <a:schemeClr val="accent4"/>
            </a:gs>
            <a:gs pos="58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18" y="798285"/>
            <a:ext cx="4150519" cy="55340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03" y="1015999"/>
            <a:ext cx="3987233" cy="5316312"/>
          </a:xfrm>
        </p:spPr>
      </p:pic>
    </p:spTree>
    <p:extLst>
      <p:ext uri="{BB962C8B-B14F-4D97-AF65-F5344CB8AC3E}">
        <p14:creationId xmlns:p14="http://schemas.microsoft.com/office/powerpoint/2010/main" val="15942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5">
                <a:lumMod val="75000"/>
              </a:schemeClr>
            </a:gs>
            <a:gs pos="2000">
              <a:srgbClr val="D3CB8C"/>
            </a:gs>
            <a:gs pos="45000">
              <a:srgbClr val="C6CEB7"/>
            </a:gs>
            <a:gs pos="39000">
              <a:schemeClr val="accent4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Осень, осень...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8" y="609600"/>
            <a:ext cx="10522779" cy="5919064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5">
                <a:lumMod val="75000"/>
              </a:schemeClr>
            </a:gs>
            <a:gs pos="2000">
              <a:srgbClr val="D3CB8C"/>
            </a:gs>
            <a:gs pos="45000">
              <a:srgbClr val="C6CEB7"/>
            </a:gs>
            <a:gs pos="39000">
              <a:schemeClr val="accent4"/>
            </a:gs>
            <a:gs pos="2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365125"/>
            <a:ext cx="8215085" cy="61613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71</Words>
  <Application>Microsoft Office PowerPoint</Application>
  <PresentationFormat>Широкоэкранный</PresentationFormat>
  <Paragraphs>21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 учреждение «Городищенский детский сад «Аленушка» </vt:lpstr>
      <vt:lpstr>Центр искусства</vt:lpstr>
      <vt:lpstr>Презентация PowerPoint</vt:lpstr>
      <vt:lpstr>Презентация PowerPoint</vt:lpstr>
      <vt:lpstr>«День матери»</vt:lpstr>
      <vt:lpstr>Поздравление для мамы</vt:lpstr>
      <vt:lpstr>Презентация PowerPoint</vt:lpstr>
      <vt:lpstr>Осень, осень...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23 февраля</vt:lpstr>
      <vt:lpstr>Презентация PowerPoint</vt:lpstr>
      <vt:lpstr>8 марта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Шибайлова</dc:creator>
  <cp:lastModifiedBy>Оксана Шибайлова</cp:lastModifiedBy>
  <cp:revision>33</cp:revision>
  <dcterms:created xsi:type="dcterms:W3CDTF">2020-02-08T17:48:10Z</dcterms:created>
  <dcterms:modified xsi:type="dcterms:W3CDTF">2020-02-26T23:03:14Z</dcterms:modified>
</cp:coreProperties>
</file>