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26819" y="333377"/>
            <a:ext cx="71094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Городищенский детский сад «Аленушка»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813994" y="6165850"/>
            <a:ext cx="17350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Городище,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ДОУ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347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комбинированной направленности–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воспитанников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 комбинированных группах –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 </a:t>
            </a:r>
            <a:r>
              <a:rPr lang="ru-RU" alt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воспитанников,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имеющих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тяжелые нарушения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речи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воспитанников,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имеющих задержку психического развития–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чел.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1416</Words>
  <Application>Microsoft Office PowerPoint</Application>
  <PresentationFormat>Экран (4:3)</PresentationFormat>
  <Paragraphs>159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Аленушка</cp:lastModifiedBy>
  <cp:revision>8</cp:revision>
  <dcterms:created xsi:type="dcterms:W3CDTF">2023-08-02T09:43:03Z</dcterms:created>
  <dcterms:modified xsi:type="dcterms:W3CDTF">2023-12-19T09:59:51Z</dcterms:modified>
</cp:coreProperties>
</file>