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7" r:id="rId9"/>
    <p:sldId id="262" r:id="rId10"/>
    <p:sldId id="270" r:id="rId11"/>
    <p:sldId id="271" r:id="rId12"/>
    <p:sldId id="272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itfan.ru/inventar/5529-balansirovochnyjj-trenazh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1700809"/>
            <a:ext cx="7490693" cy="468051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«Оздоровительные технологии с применением коррекционного оборудования».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нструктор по физическому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ГДС «Аленушка»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Сороко Анна Сергеевна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224136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«ГОРОДИЩЕНСКИЙ ДЕТСКИЙ САД «АЛЕНУШКА»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891472"/>
            <a:ext cx="3013720" cy="337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836712"/>
            <a:ext cx="2276872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нушка\Downloads\20200324_09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9" y="332656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нушка\Downloads\20200324_131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83" y="3068960"/>
            <a:ext cx="467681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372168"/>
            <a:ext cx="2437656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Аленушка\Downloads\20200324_091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24408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нушка\Downloads\20200324_092953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нушка\Downloads\20200324_09295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35"/>
            <a:ext cx="4749908" cy="35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372168"/>
            <a:ext cx="30137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96752"/>
            <a:ext cx="2636912" cy="3009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ленушка\Downloads\20200324_104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0" y="692695"/>
            <a:ext cx="3974810" cy="38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нушка\Downloads\20200507_111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3612" y="2483291"/>
            <a:ext cx="4080614" cy="40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-99392"/>
            <a:ext cx="8064896" cy="54006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здоровьица!</a:t>
            </a:r>
          </a:p>
          <a:p>
            <a:pPr marL="45720" indent="0" algn="ctr">
              <a:buNone/>
            </a:pP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нушка\Downloads\BUJVJppRrVym3q2ippZR2CfJYQTNb4lCCLX9Rz7SPcSiJU6eQiIAOk5AG3TZzq68tiDfxEzOdKHmuFbZB3ixYVDSdEPrEamJgrr8MlPS8ciCzKRBmRoZ8nj03Vd_V9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69980"/>
            <a:ext cx="2592288" cy="16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226983" cy="136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57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педагогами опыта двигательной деятельности, связанной с выполнением упражнений, способствующих правильному формированию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двигательной системы организма.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практические навыки регулирования равновесия и координации движений в упражнениях на «балансире» и укрепления мышц рук, ног, плечевого пояса на спортивном снаряде – эспандере универсальном;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ситуацию, держать баланс  и мерно раскачиваться на диске – балансире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игровым упражнениям на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сснаряде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эспандере.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48577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иски – балансиры напольные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ренажеры – эспандеры универсальные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шт.).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уклеты (12 шт.);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нкеты – опросники (12 шт.) для обратной связи с участниками мастер - класса.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856984" cy="6264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мастер – класса:</a:t>
            </a:r>
          </a:p>
          <a:p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(2 мин.).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нацеливает содержание образовательной области «Физическое развитие» на достижение целей формирования у детей интереса и ценностного отношения к занятиям физической культурой. Приобретение воспитанниками опыта двигательной деятельности, связанной с выполнением упражнений, способствующих правильному формированию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двигательной системы организма. Требования современной педагогики побуждают инструктора физкультуры к поиску новых подходов в организации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оздоровительной работы на занятиях.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правильной осанки, укрепления вестибулярного аппарата применяю напольные диски – балансиры, диаметром 38 см. и тренажеры –эспандеры «восьмерка» и универсальный.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«Восьмерка», длиною 0,53 м позволяет выполнять достаточно много упражнений на различные группы мышц. Эспандеры развивают силу рук, плеч, спины и ног.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640960" cy="6552728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(10 мин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использованием эспандеров необходимо проверить надежность резинок, ручек, креплений. Тянуть и отпускать резинки следует плавно. Избегайте резкого отпускания резинок эспандера. Есть риск получить удар жгутами или ручками, что может привести к серьезным травмам. Запрещено направлять растянутый эспандер в сторону лица.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выполняются по 3 подхода, каждый подход по 6 -8 повторений, между подходами перерыв 1 мин. Рекомендуется начинать с верхней части тела, а затем спускаться в нижнюю часть. Достаточно 5 мин. занятий, чтобы содержать мышцы в тонусе. Заниматься можно стоя, лежа, сидя. 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1.И.п.-стойка ноги на ширине ступни, эспандер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перед грудью в согнутых руках. Плавно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отвести правую руку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преодолевая сопротивление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резинки, вернуться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 же проделать левой рукой.(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раз);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2.И.п.- стойка ноги на ширине ступни, хват – внутрь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ногой, тяга правой руки, согнутой в локте, к поясу, спина прямая., то же проделать левой рукой (5 раз);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3.И.п. –стойка ноги на ширине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ступни,переменное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отведение прямой ноги назад, вернуться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раз);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сидя на полу, ноги в эспандере согнуты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коленях,руки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согнуты в локтях перед собой, вынести ноги вперед, вернуться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.( 5 раз);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5.И.п.-стойка ноги слегка расставлены, руки на поясе, эспандер на полу. Прыжки правым боком через эспандер на двух ногах, то же проделать левым боком (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раз). После прыжков ходьба на месте (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подхода);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7992888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к комплексу упражнений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балансировочном диске.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 – балансиры - спортивные тренажеры, представляющие собой плоскую круглую платформу, обратная сторона которой сделана под конус с закругленной вершиной. Занятия на балансировочном диске являются мозжечковой стимуляцией. Регулирование равновесия, координация всех движений возможны благодаря работе именно мозжечка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я использую игровую форму работы. Она мотивирует ребенка на достижения результата. Индивидуальное занятие длится от 5 до 15 мин. На групповых занятиях использую балансиры при выполнение ОРУ.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Пробовали вы когда-нибудь встать на балансировочную доску и выполнять при этом физические упражнения, не забывая удерживать равновесие? Попробуйте! Дело это непростое, но крайне полезное и для развития физической формы, и для работы мозга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ОРУ «Мы пираты»: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И.п.-стойка перед балансиром, ноги на ширине плеч, руки свободно.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1-4 встать на балансир, ноги на ширине плеч, колени слегка согнуты,      правую (левую) руки согнуть в локте поднести ко лбу, выполнять перекаты перенося тяжесть тела с одной ноги на другую.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 раз) следить за осанкой, плечи опущены.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8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640871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«Якорь»</a:t>
            </a: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.-стойка на балансире, ноги по краям балансира, опустить руки в центр балансира, удерживать положение некоторое время.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4-И.п. (6 раз);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«Матча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сидя на балансире, ноги выпрямлены вперед, руки упор сзади за балансиром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1-3- поднять прямые ноги вверх, стараться удерживать положение равновесия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(4 раза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" indent="0"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«Поплавок»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.-лежа спиной на балансире, руки  согнуты в локтях, упереться в пол, ноги выпрямлены.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1-4- удерживать баланс спиной на балансире, подтянув согнутые ноги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сек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«Лодка»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И.п.-лечь животом на балансир, ноги выпрямить вперед, упереться носками в пол, руки согнуть перед грудью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1-4-удерживать баланс животом, прогнувшись, руки отвести назад, носками упереться в пол (15 сек., следить за осанкой).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упражнения на диске способствуют поддержанию мышц в тонусе и укреплению мышц спины. Занятия на диске особенно эффективны для детей с задержкой речевого и психического развития, с нарушениями координации движения и внимания,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детям с расстройством аутистического спектра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Противопоказаний нет.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131840" y="4581128"/>
            <a:ext cx="3024336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640960" cy="51457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Заключительная часть (рефлексия):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мастер – класса: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 поставленная цель достигнута?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 ли мы сделать вывод о том, что тема мастер – класса дала возможность организовать занятие тренировочного типа, укрепить мышцы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–двигательного аппарата и активизировать работу вестибулярного аппарата?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работы, полученный на мастер – классе пригодится в жизни каждому и может быть применен в педагогической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174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31520"/>
            <a:ext cx="7056784" cy="59378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Используемая литература:</a:t>
            </a:r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«Спортивная энциклопедия систем жизнеобеспечения». Жуков А.Д. Изд.: Юнеско, 2011г.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«Эспандер и резиновая лента», Плеханова М.В., 2014 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«Роль тренажеров в спорте»,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Соломченко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2012 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«Физические упражнения для развития мышц задней поверхности бедра», Лобачев В.Н., 2014 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«Развитие основных физических качеств и координационных способностей детей»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Кирченко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2011г.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«Теория и методика оздоровительной физической культуры»,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Андрюхина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Т.В., 2016 г.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«Двигательная активность ребенка 5 – 7 лет в детском саду»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2002 год.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Интернет – ресурсы: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http://fitfan.ru/inventar/5529-balansirovochnyjj-trenazher.html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648</TotalTime>
  <Words>1057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МУНИЦИПАЛЬНОЕ БЮДЖЕТНОЕ ДОШКОЛЬНОЕ ОБРАЗОВАТЕЛЬНОЕ УЧРЕЖДЕНИЕ «ГОРОДИЩЕНСКИЙ ДЕТСКИЙ САД «АЛЕНУШКА»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«ГОРОДИЩЕНСКИЙ ДЕТСКИЙ САД «АЛЕНУШКА» </dc:title>
  <dc:creator>Аленушка</dc:creator>
  <cp:lastModifiedBy>Аленушка</cp:lastModifiedBy>
  <cp:revision>45</cp:revision>
  <dcterms:created xsi:type="dcterms:W3CDTF">2020-03-11T06:36:40Z</dcterms:created>
  <dcterms:modified xsi:type="dcterms:W3CDTF">2020-12-08T07:53:59Z</dcterms:modified>
</cp:coreProperties>
</file>