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3" r:id="rId5"/>
    <p:sldId id="264" r:id="rId6"/>
    <p:sldId id="266" r:id="rId7"/>
    <p:sldId id="265" r:id="rId8"/>
    <p:sldId id="257" r:id="rId9"/>
    <p:sldId id="271" r:id="rId10"/>
    <p:sldId id="261" r:id="rId11"/>
    <p:sldId id="267" r:id="rId12"/>
    <p:sldId id="262" r:id="rId13"/>
    <p:sldId id="268" r:id="rId14"/>
    <p:sldId id="25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378B-3108-4315-8727-DA5F40323A9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64ED-D784-4546-9D08-75270B9318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378B-3108-4315-8727-DA5F40323A9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64ED-D784-4546-9D08-75270B9318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378B-3108-4315-8727-DA5F40323A9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64ED-D784-4546-9D08-75270B9318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378B-3108-4315-8727-DA5F40323A9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64ED-D784-4546-9D08-75270B9318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378B-3108-4315-8727-DA5F40323A9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64ED-D784-4546-9D08-75270B9318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378B-3108-4315-8727-DA5F40323A9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64ED-D784-4546-9D08-75270B9318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378B-3108-4315-8727-DA5F40323A9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64ED-D784-4546-9D08-75270B9318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378B-3108-4315-8727-DA5F40323A9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64ED-D784-4546-9D08-75270B9318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378B-3108-4315-8727-DA5F40323A9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64ED-D784-4546-9D08-75270B9318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378B-3108-4315-8727-DA5F40323A9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64ED-D784-4546-9D08-75270B9318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0378B-3108-4315-8727-DA5F40323A9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064ED-D784-4546-9D08-75270B9318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0378B-3108-4315-8727-DA5F40323A9D}" type="datetimeFigureOut">
              <a:rPr lang="ru-RU" smtClean="0"/>
              <a:pPr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064ED-D784-4546-9D08-75270B9318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mg2.goodfon.ru/original/2880x1800/7/f6/autumn-leaves-maple-listya-455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338437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«Ее величество- тыква»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5013176"/>
            <a:ext cx="5256584" cy="122413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tvov.ru/tw_files2/urls_1/31/d-30458/30458_html_m3f5f58ad.jpg"/>
          <p:cNvPicPr>
            <a:picLocks noChangeAspect="1" noChangeArrowheads="1"/>
          </p:cNvPicPr>
          <p:nvPr/>
        </p:nvPicPr>
        <p:blipFill>
          <a:blip r:embed="rId2" cstate="email">
            <a:lum bright="10000" contrast="-30000"/>
          </a:blip>
          <a:srcRect/>
          <a:stretch>
            <a:fillRect/>
          </a:stretch>
        </p:blipFill>
        <p:spPr bwMode="auto">
          <a:xfrm>
            <a:off x="0" y="0"/>
            <a:ext cx="915273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41044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dirty="0"/>
          </a:p>
        </p:txBody>
      </p:sp>
      <p:pic>
        <p:nvPicPr>
          <p:cNvPr id="1026" name="Picture 2" descr="C:\Users\User\Desktop\IMG-20201022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54361"/>
            <a:ext cx="4032448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369" y="1916832"/>
            <a:ext cx="4067497" cy="4618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70300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Наша тыква золотая,</a:t>
            </a:r>
            <a:b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конфетка во рту тает.</a:t>
            </a:r>
            <a:b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209550"/>
            <a:ext cx="9150350" cy="706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User\Desktop\IMG-20201022-WA0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-21487"/>
            <a:ext cx="3273828" cy="4365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IMG-20201022-WA00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56792"/>
            <a:ext cx="3435846" cy="4581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66614" y="4046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Тыкву нашу испечем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притрусим сахарком</a:t>
            </a: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tvov.ru/tw_files2/urls_1/31/d-30458/30458_html_m3f5f58ad.jpg"/>
          <p:cNvPicPr>
            <a:picLocks noChangeAspect="1" noChangeArrowheads="1"/>
          </p:cNvPicPr>
          <p:nvPr/>
        </p:nvPicPr>
        <p:blipFill>
          <a:blip r:embed="rId2" cstate="email">
            <a:lum bright="10000" contrast="-30000"/>
          </a:blip>
          <a:srcRect/>
          <a:stretch>
            <a:fillRect/>
          </a:stretch>
        </p:blipFill>
        <p:spPr bwMode="auto">
          <a:xfrm>
            <a:off x="0" y="0"/>
            <a:ext cx="9152738" cy="6858000"/>
          </a:xfrm>
          <a:prstGeom prst="rect">
            <a:avLst/>
          </a:prstGeom>
          <a:noFill/>
        </p:spPr>
      </p:pic>
      <p:pic>
        <p:nvPicPr>
          <p:cNvPr id="4098" name="Picture 2" descr="C:\Users\User\Desktop\IMG-20201022-WA0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552" y="3791141"/>
            <a:ext cx="3744416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018"/>
            <a:ext cx="4532410" cy="4525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173143" y="1124744"/>
            <a:ext cx="380391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и тянет ее съесть,</a:t>
            </a:r>
            <a:b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Этот наш деликатес.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://tvov.ru/tw_files2/urls_1/31/d-30458/30458_html_m3f5f58ad.jpg"/>
          <p:cNvPicPr>
            <a:picLocks noChangeAspect="1" noChangeArrowheads="1"/>
          </p:cNvPicPr>
          <p:nvPr/>
        </p:nvPicPr>
        <p:blipFill>
          <a:blip r:embed="rId2" cstate="email">
            <a:lum bright="10000" contrast="-30000"/>
          </a:blip>
          <a:srcRect/>
          <a:stretch>
            <a:fillRect/>
          </a:stretch>
        </p:blipFill>
        <p:spPr bwMode="auto">
          <a:xfrm>
            <a:off x="0" y="0"/>
            <a:ext cx="9152738" cy="685800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503" y="904312"/>
            <a:ext cx="4826746" cy="54740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259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g2.goodfon.ru/original/2880x1800/7/f6/autumn-leaves-maple-listya-455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068422"/>
            <a:ext cx="7427168" cy="1368152"/>
          </a:xfrm>
        </p:spPr>
        <p:txBody>
          <a:bodyPr>
            <a:prstTxWarp prst="textDeflateBottom">
              <a:avLst/>
            </a:prstTxWarp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zezete2.z.e.pic.centerblog.net/o/22112fff.pn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3212976"/>
            <a:ext cx="5292080" cy="364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tvov.ru/tw_files2/urls_1/31/d-30458/30458_html_m3f5f58ad.jpg"/>
          <p:cNvPicPr>
            <a:picLocks noChangeAspect="1" noChangeArrowheads="1"/>
          </p:cNvPicPr>
          <p:nvPr/>
        </p:nvPicPr>
        <p:blipFill>
          <a:blip r:embed="rId2" cstate="email">
            <a:lum bright="10000" contrast="-30000"/>
          </a:blip>
          <a:srcRect/>
          <a:stretch>
            <a:fillRect/>
          </a:stretch>
        </p:blipFill>
        <p:spPr bwMode="auto">
          <a:xfrm>
            <a:off x="0" y="0"/>
            <a:ext cx="915273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475252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        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Медики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утверждают, что тыквенный сок – прекрасное снотворное. Всего полстакана этого целебного напитка хватает, чтобы быстро успокоить нервную систему, настроить организм на сон, избавится от ночных кошмаров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К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тому же польза тыквы заключается в положительном влиянии на зрение, причем даже лучшем, чем у черники. Происходит это благодаря особому веществу каротину, содержание которого тыкве очень высокое. Тыква – чемпион среди овощей по содержанию железа. Главное достоинство тыквы – это большое содержание каротина и витамина Д. Детям он полезен , т. к. ускоряет рост, а взрослым, потому что улучшает всасывание кальция, укрепляющего кости и зубы.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В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тыкве присутствуют витамины группы В, С, Р, РР, и Е. Они замедляют старение , помогают поддерживать оптимальный вес. Как и все оранжевые плоды тыква считается антидепрессантом. Ешьте ее чаще и никакие депрессии вас не коснуться.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Даже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хвостики у тыквы полезны. Отваром из хвостиков полощут полость рта при зубной боли.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Вот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какое чудо – обыкновенная тыква.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pngimg.com/uploads/pumpkin/pumpkin_PNG9357.pn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08104" y="4077072"/>
            <a:ext cx="309634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tvov.ru/tw_files2/urls_1/31/d-30458/30458_html_m3f5f58ad.jpg"/>
          <p:cNvPicPr>
            <a:picLocks noChangeAspect="1" noChangeArrowheads="1"/>
          </p:cNvPicPr>
          <p:nvPr/>
        </p:nvPicPr>
        <p:blipFill>
          <a:blip r:embed="rId2" cstate="email">
            <a:lum bright="10000" contrast="-30000"/>
          </a:blip>
          <a:srcRect/>
          <a:stretch>
            <a:fillRect/>
          </a:stretch>
        </p:blipFill>
        <p:spPr bwMode="auto">
          <a:xfrm>
            <a:off x="0" y="0"/>
            <a:ext cx="915273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3096343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Полезные 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 вкусовые свойства тыквы активно использует не только народная медицина, но и кулинария. Рецепты различных блюд из тыквы известные еще с давних времен. Из тыквы готовят:  пюре, вкусные оладьи и неповторимые пироги, ее запекают, жарят, добавляют в различные каши и просто едет в необработанном виде. Недаром говорится в народной поговорке - пшено и не в тыкве родится, да с тыквой естся. А также делают вкуснейшие цукаты, пастилу и другие сладости  из тыквы. Отношение людей к тыкве очень доброе, ведь не зря о ней речь идет в различных приданиях и сказках, кулинарных книгах,  в народных и официальных медицинских справочниках.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29000"/>
            <a:ext cx="7560840" cy="28652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tvov.ru/tw_files2/urls_1/31/d-30458/30458_html_m3f5f58ad.jpg"/>
          <p:cNvPicPr>
            <a:picLocks noChangeAspect="1" noChangeArrowheads="1"/>
          </p:cNvPicPr>
          <p:nvPr/>
        </p:nvPicPr>
        <p:blipFill>
          <a:blip r:embed="rId2" cstate="email">
            <a:lum bright="10000" contrast="-30000"/>
          </a:blip>
          <a:srcRect/>
          <a:stretch>
            <a:fillRect/>
          </a:stretch>
        </p:blipFill>
        <p:spPr bwMode="auto">
          <a:xfrm>
            <a:off x="0" y="0"/>
            <a:ext cx="91527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САМЫЕ ВКУСНЫЕ БЛЮДА ИЗ ТЫКВЫ. 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i.ytimg.com/vi/t6P5AJD4epk/maxresdefault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836712"/>
            <a:ext cx="338437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avatars.mds.yandex.net/get-pdb/70729/302e7077-3a6a-42af-a862-64317bbd1411/s1200?webp=false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36096" y="4293096"/>
            <a:ext cx="3240360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avatars.mds.yandex.net/get-pdb/163339/f65e2c8c-c2b8-4b04-859f-73f3d81c78bf/s1200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364088" y="836712"/>
            <a:ext cx="2714764" cy="3444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s://avatars.mds.yandex.net/get-pdb/34158/343827047-tykvennyi-krem-sup-1459281165.42/s1200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55576" y="3861048"/>
            <a:ext cx="345638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tvov.ru/tw_files2/urls_1/31/d-30458/30458_html_m3f5f58ad.jpg"/>
          <p:cNvPicPr>
            <a:picLocks noChangeAspect="1" noChangeArrowheads="1"/>
          </p:cNvPicPr>
          <p:nvPr/>
        </p:nvPicPr>
        <p:blipFill>
          <a:blip r:embed="rId2" cstate="email">
            <a:lum bright="10000" contrast="-30000"/>
          </a:blip>
          <a:srcRect/>
          <a:stretch>
            <a:fillRect/>
          </a:stretch>
        </p:blipFill>
        <p:spPr bwMode="auto">
          <a:xfrm>
            <a:off x="0" y="0"/>
            <a:ext cx="9152738" cy="6858000"/>
          </a:xfrm>
          <a:prstGeom prst="rect">
            <a:avLst/>
          </a:prstGeom>
          <a:noFill/>
        </p:spPr>
      </p:pic>
      <p:pic>
        <p:nvPicPr>
          <p:cNvPr id="5" name="Рисунок 4" descr="http://itd1.mycdn.me/image?id=859339828066&amp;t=20&amp;plc=WEB&amp;tkn=*phqwUL7Psowpt2me1_mYQephtUI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7544" y="548680"/>
            <a:ext cx="3528392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st2.depositphotos.com/1000579/8796/i/950/depositphotos_87961016-stock-photo-pumpkin-with-garlic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189132" y="1196752"/>
            <a:ext cx="3240360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diet-diet.ru/wp-content/uploads/2017/05/oranzhevaya_tykva_dieta_dlya_pokhudeniya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71600" y="3573016"/>
            <a:ext cx="3168352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://mediasubs.ru/group/uploads/da/davajte-prigotovim/image/1489582770-800706-313505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357940" y="4365104"/>
            <a:ext cx="2902743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tvov.ru/tw_files2/urls_1/31/d-30458/30458_html_m3f5f58ad.jpg"/>
          <p:cNvPicPr>
            <a:picLocks noChangeAspect="1" noChangeArrowheads="1"/>
          </p:cNvPicPr>
          <p:nvPr/>
        </p:nvPicPr>
        <p:blipFill>
          <a:blip r:embed="rId2" cstate="email">
            <a:lum bright="10000" contrast="-30000"/>
          </a:blip>
          <a:srcRect/>
          <a:stretch>
            <a:fillRect/>
          </a:stretch>
        </p:blipFill>
        <p:spPr bwMode="auto">
          <a:xfrm>
            <a:off x="0" y="0"/>
            <a:ext cx="9152738" cy="6858000"/>
          </a:xfrm>
          <a:prstGeom prst="rect">
            <a:avLst/>
          </a:prstGeom>
          <a:noFill/>
        </p:spPr>
      </p:pic>
      <p:pic>
        <p:nvPicPr>
          <p:cNvPr id="4" name="Рисунок 3" descr="https://www.haus.de/sites/default/files/styles/facebook/public/d6/artikel/bilder/gugelhupf-kuerbisHP.jpg?h=d7b368e0&amp;amp;itok=SVve0DE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23728" y="692696"/>
            <a:ext cx="432048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eatdrinklovedotcom.files.wordpress.com/2011/10/pumkin-sugar-cookies-1_phixr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9552" y="4221088"/>
            <a:ext cx="338437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i.ytimg.com/vi/8YsM59d1o5U/mqdefault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60032" y="4077072"/>
            <a:ext cx="352839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tvov.ru/tw_files2/urls_1/31/d-30458/30458_html_m3f5f58ad.jpg"/>
          <p:cNvPicPr>
            <a:picLocks noChangeAspect="1" noChangeArrowheads="1"/>
          </p:cNvPicPr>
          <p:nvPr/>
        </p:nvPicPr>
        <p:blipFill>
          <a:blip r:embed="rId2" cstate="email">
            <a:lum bright="10000" contrast="-30000"/>
          </a:blip>
          <a:srcRect/>
          <a:stretch>
            <a:fillRect/>
          </a:stretch>
        </p:blipFill>
        <p:spPr bwMode="auto">
          <a:xfrm>
            <a:off x="0" y="0"/>
            <a:ext cx="9152738" cy="6858000"/>
          </a:xfrm>
          <a:prstGeom prst="rect">
            <a:avLst/>
          </a:prstGeom>
          <a:noFill/>
        </p:spPr>
      </p:pic>
      <p:pic>
        <p:nvPicPr>
          <p:cNvPr id="5" name="Рисунок 4" descr="https://i2.rozetka.ua/tips/370/370685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32040" y="1052736"/>
            <a:ext cx="338437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povarcentr.ru/wp-content/uploads/2018/02/Svinina-v-tykve-po-meksikanski-01-1024x682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3568" y="4365104"/>
            <a:ext cx="3143456" cy="20946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://xarchevnya.ru/uploads/posts/tykva-zapechenajafarshirovanaja-ovoshami-i-mjasom-134840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4048" y="3933056"/>
            <a:ext cx="3668314" cy="2753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://www.cooksa.ru/upload/recipes/images/medium/recipes1617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23528" y="1052736"/>
            <a:ext cx="3615055" cy="3147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://tvov.ru/tw_files2/urls_1/31/d-30458/30458_html_m3f5f58ad.jpg"/>
          <p:cNvPicPr>
            <a:picLocks noChangeAspect="1" noChangeArrowheads="1"/>
          </p:cNvPicPr>
          <p:nvPr/>
        </p:nvPicPr>
        <p:blipFill>
          <a:blip r:embed="rId2" cstate="email">
            <a:lum bright="10000" contrast="-30000"/>
          </a:blip>
          <a:srcRect/>
          <a:stretch>
            <a:fillRect/>
          </a:stretch>
        </p:blipFill>
        <p:spPr bwMode="auto">
          <a:xfrm>
            <a:off x="0" y="0"/>
            <a:ext cx="9152738" cy="6858000"/>
          </a:xfrm>
          <a:prstGeom prst="rect">
            <a:avLst/>
          </a:prstGeom>
          <a:noFill/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0" y="229915"/>
            <a:ext cx="4392488" cy="312707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Удивительная станица Тамань! </a:t>
            </a:r>
          </a:p>
          <a:p>
            <a:pPr marL="0" indent="0">
              <a:buNone/>
            </a:pPr>
            <a:r>
              <a:rPr lang="ru-RU" sz="3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Направо </a:t>
            </a:r>
            <a:r>
              <a:rPr lang="ru-RU" sz="35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улица, налево улица, везде прекрасный </a:t>
            </a:r>
            <a:r>
              <a:rPr lang="ru-RU" sz="3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вид. Вьется виноград, подсолнечник показывает </a:t>
            </a:r>
            <a:r>
              <a:rPr lang="ru-RU" sz="35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свою </a:t>
            </a:r>
            <a:r>
              <a:rPr lang="ru-RU" sz="3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солнцеобразную </a:t>
            </a:r>
            <a:r>
              <a:rPr lang="ru-RU" sz="35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голову, по </a:t>
            </a:r>
            <a:r>
              <a:rPr lang="ru-RU" sz="3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плетню </a:t>
            </a:r>
            <a:r>
              <a:rPr lang="ru-RU" sz="35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вьется хмель, </a:t>
            </a:r>
            <a:r>
              <a:rPr lang="ru-RU" sz="3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висят горшки, в огородах мелькают толстые тыквы</a:t>
            </a:r>
            <a:r>
              <a:rPr lang="ru-RU" sz="35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ru-RU" sz="3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158234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C:\Users\User\Desktop\през\Screenshot_20201023_1047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988" y="3097770"/>
            <a:ext cx="3524023" cy="3497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48" y="517226"/>
            <a:ext cx="4065536" cy="594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://tvov.ru/tw_files2/urls_1/31/d-30458/30458_html_m3f5f58ad.jpg"/>
          <p:cNvPicPr>
            <a:picLocks noChangeAspect="1" noChangeArrowheads="1"/>
          </p:cNvPicPr>
          <p:nvPr/>
        </p:nvPicPr>
        <p:blipFill>
          <a:blip r:embed="rId2" cstate="email">
            <a:lum bright="10000" contrast="-30000"/>
          </a:blip>
          <a:srcRect/>
          <a:stretch>
            <a:fillRect/>
          </a:stretch>
        </p:blipFill>
        <p:spPr bwMode="auto">
          <a:xfrm>
            <a:off x="0" y="0"/>
            <a:ext cx="9152738" cy="6858000"/>
          </a:xfrm>
          <a:prstGeom prst="rect">
            <a:avLst/>
          </a:prstGeom>
          <a:noFill/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2991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158234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 descr="http://pngimg.com/uploads/pumpkin/pumpkin_PNG9357.pn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61061" y="5733256"/>
            <a:ext cx="1330333" cy="101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User\Desktop\през\IMG_20201023_1136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81" y="290964"/>
            <a:ext cx="3365262" cy="38823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през\IMG_20201023_11343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0964"/>
            <a:ext cx="3098159" cy="3088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през\IMG_20201023_1134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673" y="3516185"/>
            <a:ext cx="2664296" cy="31578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4587" y="4545068"/>
            <a:ext cx="411308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огороде тыква села, и на солнышко глядела. Стала тыква гладкой. Стала тыква сладкой. Тыква умница моя, ее любит все семья, папа, мама, баба, деда. Больше всех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конечно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Я!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10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166</Words>
  <Application>Microsoft Office PowerPoint</Application>
  <PresentationFormat>Экран (4:3)</PresentationFormat>
  <Paragraphs>19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 «Ее величество- тыква»</vt:lpstr>
      <vt:lpstr>Презентация PowerPoint</vt:lpstr>
      <vt:lpstr>Презентация PowerPoint</vt:lpstr>
      <vt:lpstr>САМЫЕ ВКУСНЫЕ БЛЮДА ИЗ ТЫКВЫ.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</dc:creator>
  <cp:lastModifiedBy>Аленушка</cp:lastModifiedBy>
  <cp:revision>20</cp:revision>
  <dcterms:created xsi:type="dcterms:W3CDTF">2018-10-24T19:09:14Z</dcterms:created>
  <dcterms:modified xsi:type="dcterms:W3CDTF">2020-11-03T06:06:42Z</dcterms:modified>
</cp:coreProperties>
</file>