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64" r:id="rId6"/>
    <p:sldId id="266" r:id="rId7"/>
    <p:sldId id="265" r:id="rId8"/>
    <p:sldId id="257" r:id="rId9"/>
    <p:sldId id="271" r:id="rId10"/>
    <p:sldId id="261" r:id="rId11"/>
    <p:sldId id="267" r:id="rId12"/>
    <p:sldId id="262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378B-3108-4315-8727-DA5F40323A9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64ED-D784-4546-9D08-75270B931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2.goodfon.ru/original/2880x1800/7/f6/autumn-leaves-maple-listya-45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3384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«Ее величество- тыква»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13176"/>
            <a:ext cx="5256584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04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/>
          </a:p>
        </p:txBody>
      </p:sp>
      <p:pic>
        <p:nvPicPr>
          <p:cNvPr id="1026" name="Picture 2" descr="C:\Users\User\Desktop\IMG-2020102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4361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69" y="1916832"/>
            <a:ext cx="4067497" cy="461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7030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тыква золотая,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конфетка во рту тает.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9550"/>
            <a:ext cx="91503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IMG-20201022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1487"/>
            <a:ext cx="3273828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20201022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6614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Тыкву нашу испечем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притрусим сахарком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IMG-2020102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52" y="3791141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018"/>
            <a:ext cx="453241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3143" y="1124744"/>
            <a:ext cx="38039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тянет ее съесть,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наш деликатес.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03" y="904312"/>
            <a:ext cx="4826746" cy="547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2.goodfon.ru/original/2880x1800/7/f6/autumn-leaves-maple-listya-45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8422"/>
            <a:ext cx="7427168" cy="1368152"/>
          </a:xfrm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zezete2.z.e.pic.centerblog.net/o/22112fff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2976"/>
            <a:ext cx="5292080" cy="3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752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утверждают, что тыквенный сок – прекрасное снотворное. Всего полстакана этого целебного напитка хватает, чтобы быстро успокоить нервную систему, настроить организм на сон, избавится от ночных кошмаров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 же польза тыквы заключается в положительном влиянии на зрение, причем даже лучшем, чем у черники. Происходит это благодаря особому веществу каротину, содержание которого тыкве очень высокое. Тыква – чемпион среди овощей по содержанию железа. Главное достоинство тыквы – это большое содержание каротина и витамина Д. Детям он полезен , т. к. ускоряет рост, а взрослым, потому что улучшает всасывание кальция, укрепляющего кости и зубы.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тыкве присутствуют витамины группы В, С, Р, РР, и Е. Они замедляют старение , помогают поддерживать оптимальный вес. Как и все оранжевые плоды тыква считается антидепрессантом. Ешьте ее чаще и никакие депрессии вас не коснуться.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Даже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хвостики у тыквы полезны. Отваром из хвостиков полощут полость рта при зубной боли.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Вот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чудо – обыкновенная тыква.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ngimg.com/uploads/pumpkin/pumpkin_PNG9357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077072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09634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вкусовые свойства тыквы активно использует не только народная медицина, но и кулинария. Рецепты различных блюд из тыквы известные еще с давних времен. Из тыквы готовят:  пюре, вкусные оладьи и неповторимые пироги, ее запекают, жарят, добавляют в различные каши и просто едет в необработанном виде. Недаром говорится в народной поговорке - пшено и не в тыкве родится, да с тыквой естся. А также делают вкуснейшие цукаты, пастилу и другие сладости  из тыквы. Отношение людей к тыкве очень доброе, ведь не зря о ней речь идет в различных приданиях и сказках, кулинарных книгах,  в народных и официальных медицинских справочниках.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560840" cy="286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ВКУСНЫЕ БЛЮДА ИЗ ТЫКВЫ.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ytimg.com/vi/t6P5AJD4epk/maxresdefault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836712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avatars.mds.yandex.net/get-pdb/70729/302e7077-3a6a-42af-a862-64317bbd1411/s1200?webp=false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293096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vatars.mds.yandex.net/get-pdb/163339/f65e2c8c-c2b8-4b04-859f-73f3d81c78bf/s120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836712"/>
            <a:ext cx="2714764" cy="344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avatars.mds.yandex.net/get-pdb/34158/343827047-tykvennyi-krem-sup-1459281165.42/s120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861048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pic>
        <p:nvPicPr>
          <p:cNvPr id="5" name="Рисунок 4" descr="http://itd1.mycdn.me/image?id=859339828066&amp;t=20&amp;plc=WEB&amp;tkn=*phqwUL7Psowpt2me1_mYQephtUI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t2.depositphotos.com/1000579/8796/i/950/depositphotos_87961016-stock-photo-pumpkin-with-garlic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9132" y="1196752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diet-diet.ru/wp-content/uploads/2017/05/oranzhevaya_tykva_dieta_dlya_pokhudeniya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3573016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ediasubs.ru/group/uploads/da/davajte-prigotovim/image/1489582770-800706-31350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940" y="4365104"/>
            <a:ext cx="290274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pic>
        <p:nvPicPr>
          <p:cNvPr id="4" name="Рисунок 3" descr="https://www.haus.de/sites/default/files/styles/facebook/public/d6/artikel/bilder/gugelhupf-kuerbisHP.jpg?h=d7b368e0&amp;amp;itok=SVve0D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69269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eatdrinklovedotcom.files.wordpress.com/2011/10/pumkin-sugar-cookies-1_phixr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221088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ytimg.com/vi/8YsM59d1o5U/mqdefault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77072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pic>
        <p:nvPicPr>
          <p:cNvPr id="5" name="Рисунок 4" descr="https://i2.rozetka.ua/tips/370/3706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052736"/>
            <a:ext cx="33843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ovarcentr.ru/wp-content/uploads/2018/02/Svinina-v-tykve-po-meksikanski-01-1024x68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365104"/>
            <a:ext cx="3143456" cy="209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xarchevnya.ru/uploads/posts/tykva-zapechenajafarshirovanaja-ovoshami-i-mjasom-13484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933056"/>
            <a:ext cx="3668314" cy="275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cooksa.ru/upload/recipes/images/medium/recipes161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1052736"/>
            <a:ext cx="3615055" cy="314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29915"/>
            <a:ext cx="4392488" cy="312707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Удивительная станица Тамань! 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Направо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улица, налево улица, везде прекрасный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вид. Вьется виноград, подсолнечник показывает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солнцеобразную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голову, по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плетню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вьется хмель,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висят горшки, в огородах мелькают толстые тыквы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82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през\Screenshot_20201023_104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88" y="3097770"/>
            <a:ext cx="3524023" cy="349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8" y="517226"/>
            <a:ext cx="4065536" cy="594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tvov.ru/tw_files2/urls_1/31/d-30458/30458_html_m3f5f58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52738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991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82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://pngimg.com/uploads/pumpkin/pumpkin_PNG9357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61061" y="5733256"/>
            <a:ext cx="1330333" cy="10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през\IMG_20201023_113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1" y="290964"/>
            <a:ext cx="3365262" cy="3882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\IMG_20201023_113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0964"/>
            <a:ext cx="3098159" cy="308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ез\IMG_20201023_113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73" y="3516185"/>
            <a:ext cx="2664296" cy="315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587" y="4545068"/>
            <a:ext cx="4113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огороде тыква села, и на солнышко глядела. Стала тыква гладкой. Стала тыква сладкой. Тыква умница моя, ее любит все семья, папа, мама, баба, деда. Больше всех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166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 «Ее величество- тыква»</vt:lpstr>
      <vt:lpstr>Презентация PowerPoint</vt:lpstr>
      <vt:lpstr>Презентация PowerPoint</vt:lpstr>
      <vt:lpstr>САМЫЕ ВКУСНЫЕ БЛЮДА ИЗ ТЫКВЫ.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Аленушка</cp:lastModifiedBy>
  <cp:revision>20</cp:revision>
  <dcterms:created xsi:type="dcterms:W3CDTF">2018-10-24T19:09:14Z</dcterms:created>
  <dcterms:modified xsi:type="dcterms:W3CDTF">2020-11-03T06:06:42Z</dcterms:modified>
</cp:coreProperties>
</file>