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7" r:id="rId2"/>
    <p:sldId id="260" r:id="rId3"/>
    <p:sldId id="258" r:id="rId4"/>
    <p:sldId id="273" r:id="rId5"/>
    <p:sldId id="269" r:id="rId6"/>
    <p:sldId id="270" r:id="rId7"/>
    <p:sldId id="271" r:id="rId8"/>
    <p:sldId id="272" r:id="rId9"/>
    <p:sldId id="262" r:id="rId10"/>
    <p:sldId id="268" r:id="rId11"/>
    <p:sldId id="264" r:id="rId12"/>
    <p:sldId id="274" r:id="rId13"/>
    <p:sldId id="276" r:id="rId14"/>
    <p:sldId id="26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9A67-0BE7-4B63-94B4-45FC54E93388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7CC9A-F794-4361-9C00-4F245B2C4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275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9A67-0BE7-4B63-94B4-45FC54E93388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7CC9A-F794-4361-9C00-4F245B2C4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328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9A67-0BE7-4B63-94B4-45FC54E93388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7CC9A-F794-4361-9C00-4F245B2C4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804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9A67-0BE7-4B63-94B4-45FC54E93388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7CC9A-F794-4361-9C00-4F245B2C4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831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9A67-0BE7-4B63-94B4-45FC54E93388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7CC9A-F794-4361-9C00-4F245B2C4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911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9A67-0BE7-4B63-94B4-45FC54E93388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7CC9A-F794-4361-9C00-4F245B2C4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913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9A67-0BE7-4B63-94B4-45FC54E93388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7CC9A-F794-4361-9C00-4F245B2C4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57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9A67-0BE7-4B63-94B4-45FC54E93388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7CC9A-F794-4361-9C00-4F245B2C4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336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9A67-0BE7-4B63-94B4-45FC54E93388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7CC9A-F794-4361-9C00-4F245B2C4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930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9A67-0BE7-4B63-94B4-45FC54E93388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7CC9A-F794-4361-9C00-4F245B2C4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018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9A67-0BE7-4B63-94B4-45FC54E93388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7CC9A-F794-4361-9C00-4F245B2C4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896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79A67-0BE7-4B63-94B4-45FC54E93388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7CC9A-F794-4361-9C00-4F245B2C4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748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27461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Городищенский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 «Аленушка»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480457"/>
            <a:ext cx="11814629" cy="5246913"/>
          </a:xfrm>
        </p:spPr>
        <p:txBody>
          <a:bodyPr>
            <a:normAutofit/>
          </a:bodyPr>
          <a:lstStyle/>
          <a:p>
            <a:r>
              <a:rPr lang="ru-RU" sz="4800" dirty="0" smtClean="0"/>
              <a:t> </a:t>
            </a:r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Мини-музей</a:t>
            </a:r>
          </a:p>
          <a:p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«Без кота и жизнь не та!»</a:t>
            </a:r>
          </a:p>
          <a:p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 презентации :</a:t>
            </a:r>
          </a:p>
          <a:p>
            <a:pPr algn="r"/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Шибайлова Н.С.(1 </a:t>
            </a:r>
            <a:r>
              <a:rPr lang="ru-RU" alt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кв.к</a:t>
            </a: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algn="r"/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</a:t>
            </a:r>
            <a:r>
              <a:rPr lang="ru-RU" alt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Коломыцева</a:t>
            </a: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И.В.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" y="3119800"/>
            <a:ext cx="5399315" cy="331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428342"/>
            <a:ext cx="12192000" cy="1291113"/>
          </a:xfrm>
        </p:spPr>
        <p:txBody>
          <a:bodyPr>
            <a:normAutofit lnSpcReduction="10000"/>
          </a:bodyPr>
          <a:lstStyle/>
          <a:p>
            <a:pPr algn="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Художественные книги. (чтение)                                    Интерактивная игра-планшет </a:t>
            </a:r>
          </a:p>
          <a:p>
            <a:pPr algn="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«Умный кот».(игра)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(пополнил мини музей </a:t>
            </a: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Думчев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Демид)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689" y="391888"/>
            <a:ext cx="3619723" cy="4953916"/>
          </a:xfrm>
          <a:prstGeom prst="rect">
            <a:avLst/>
          </a:prstGeom>
        </p:spPr>
      </p:pic>
      <p:pic>
        <p:nvPicPr>
          <p:cNvPr id="7" name="Picture 13" descr="click?url=http%3A%2F%2Fww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75" y="204734"/>
            <a:ext cx="2789249" cy="422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9" descr="click?url=http%3A%2F%2Fww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413" y="1717913"/>
            <a:ext cx="2469272" cy="321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71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" y="3893127"/>
            <a:ext cx="5957454" cy="28540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Фигурки котиков из киндер сюрпризов из различных мультфильмов: «Том 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Джери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«Кто сказал Мяу?», «Кот, который ходит сам по себе», «Три кота» и т.д.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(игры, НОД «Игрушка для котика»)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8" y="116898"/>
            <a:ext cx="5949755" cy="334673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473" y="1"/>
            <a:ext cx="3009466" cy="535016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374189" y="5530621"/>
            <a:ext cx="5817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игрушка неваляшка и резиновый котик (для игр)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802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728" y="5957455"/>
            <a:ext cx="10861964" cy="568036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 логические игры-головоломки «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Котодерево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и «Такие разные котики». Котики одного цвета – из одной семьи и так по цвету. Разучивание цветов, придумывание кличек котикам. Развитие речи, навыков счета, развитие моторики.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" t="8264" r="4461" b="8229"/>
          <a:stretch/>
        </p:blipFill>
        <p:spPr>
          <a:xfrm>
            <a:off x="443344" y="206926"/>
            <a:ext cx="2840183" cy="531565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06925"/>
            <a:ext cx="2946391" cy="5238029"/>
          </a:xfrm>
        </p:spPr>
      </p:pic>
    </p:spTree>
    <p:extLst>
      <p:ext uri="{BB962C8B-B14F-4D97-AF65-F5344CB8AC3E}">
        <p14:creationId xmlns:p14="http://schemas.microsoft.com/office/powerpoint/2010/main" val="347761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231582" cy="112221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Угощение для ребят печенье в форме котика.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902" y="1423843"/>
            <a:ext cx="3263503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39" y="1423843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508708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videoplayback (5)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1" y="279628"/>
            <a:ext cx="7863114" cy="5897336"/>
          </a:xfrm>
        </p:spPr>
      </p:pic>
    </p:spTree>
    <p:extLst>
      <p:ext uri="{BB962C8B-B14F-4D97-AF65-F5344CB8AC3E}">
        <p14:creationId xmlns:p14="http://schemas.microsoft.com/office/powerpoint/2010/main" val="198278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dirty="0"/>
              <a:t> 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накомство 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домашним животным -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кошкой.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11252200" cy="503237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</a:rPr>
              <a:t>Задачи:</a:t>
            </a:r>
          </a:p>
          <a:p>
            <a:r>
              <a:rPr lang="ru-RU" dirty="0">
                <a:solidFill>
                  <a:srgbClr val="C00000"/>
                </a:solidFill>
              </a:rPr>
              <a:t>р</a:t>
            </a:r>
            <a:r>
              <a:rPr lang="ru-RU" dirty="0" smtClean="0">
                <a:solidFill>
                  <a:srgbClr val="C00000"/>
                </a:solidFill>
              </a:rPr>
              <a:t>асширять знания детей о кошках , их роли в жизни человека, о повадках, условиях содержания домашних животных;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 познакомить с породами кошек; 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 закреплять знания о безопасном поведении с животными; 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 воспитание заботливого отношения к животному миру; </a:t>
            </a:r>
          </a:p>
        </p:txBody>
      </p:sp>
    </p:spTree>
    <p:extLst>
      <p:ext uri="{BB962C8B-B14F-4D97-AF65-F5344CB8AC3E}">
        <p14:creationId xmlns:p14="http://schemas.microsoft.com/office/powerpoint/2010/main" val="5148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63781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мини-музея </a:t>
            </a:r>
            <a:b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«Без кота и жизнь не та!»</a:t>
            </a:r>
            <a:endParaRPr lang="ru-RU" sz="3600" dirty="0"/>
          </a:p>
        </p:txBody>
      </p:sp>
      <p:pic>
        <p:nvPicPr>
          <p:cNvPr id="9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19" y="1520934"/>
            <a:ext cx="6469544" cy="4852158"/>
          </a:xfrm>
        </p:spPr>
      </p:pic>
      <p:pic>
        <p:nvPicPr>
          <p:cNvPr id="10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855" y="786629"/>
            <a:ext cx="3415145" cy="6071371"/>
          </a:xfrm>
        </p:spPr>
      </p:pic>
    </p:spTree>
    <p:extLst>
      <p:ext uri="{BB962C8B-B14F-4D97-AF65-F5344CB8AC3E}">
        <p14:creationId xmlns:p14="http://schemas.microsoft.com/office/powerpoint/2010/main" val="132883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8545"/>
            <a:ext cx="11021291" cy="107748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Стихотворение </a:t>
            </a:r>
            <a:r>
              <a:rPr lang="ru-RU" dirty="0" err="1" smtClean="0"/>
              <a:t>А.Барто</a:t>
            </a:r>
            <a:r>
              <a:rPr lang="ru-RU" dirty="0" smtClean="0"/>
              <a:t> «Два кота»</a:t>
            </a:r>
            <a:br>
              <a:rPr lang="ru-RU" dirty="0" smtClean="0"/>
            </a:br>
            <a:r>
              <a:rPr lang="ru-RU" dirty="0" smtClean="0"/>
              <a:t>рассказывает </a:t>
            </a:r>
            <a:r>
              <a:rPr lang="ru-RU" dirty="0" err="1" smtClean="0"/>
              <a:t>Думчев</a:t>
            </a:r>
            <a:r>
              <a:rPr lang="ru-RU" dirty="0" smtClean="0"/>
              <a:t> Демид.</a:t>
            </a:r>
            <a:endParaRPr lang="ru-RU" dirty="0"/>
          </a:p>
        </p:txBody>
      </p:sp>
      <p:pic>
        <p:nvPicPr>
          <p:cNvPr id="5" name="VID-20200928-WA0047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53038" y="1316182"/>
            <a:ext cx="2923617" cy="5314081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00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686" y="1"/>
            <a:ext cx="12003314" cy="137885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Отдельные экспонаты мини музея:</a:t>
            </a:r>
            <a:b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-1" y="5529944"/>
            <a:ext cx="12322629" cy="69382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Статуэтки кошечек, привезенные из Грузии семьей Иванова Тимофея.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статуэток: ушки, хвостик, лапки.   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86" y="755775"/>
            <a:ext cx="2685469" cy="477416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56" y="769312"/>
            <a:ext cx="2635392" cy="468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2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704388"/>
            <a:ext cx="12192000" cy="1904231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Мягкая игрушка кота Леопольда, связанная </a:t>
            </a:r>
          </a:p>
          <a:p>
            <a:pPr algn="l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мамой Степы </a:t>
            </a: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Халецкого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(обыгрывание сказок)   </a:t>
            </a:r>
          </a:p>
          <a:p>
            <a:pPr algn="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Мягкая игрушка котика –матросика порода </a:t>
            </a:r>
          </a:p>
          <a:p>
            <a:pPr algn="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Британец, привезенная</a:t>
            </a:r>
          </a:p>
          <a:p>
            <a:pPr algn="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г. Сочи родителями Ксюши </a:t>
            </a: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Кростылевой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.(игра)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09" y="0"/>
            <a:ext cx="2646218" cy="47043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181" y="0"/>
            <a:ext cx="3048001" cy="541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4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807527"/>
            <a:ext cx="12192000" cy="1801092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 </a:t>
            </a: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статуэточки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котиков, привезенные из г.. Москва </a:t>
            </a:r>
          </a:p>
          <a:p>
            <a:pPr algn="l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мамой </a:t>
            </a: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Ульяны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Копцовой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(рассматривание)</a:t>
            </a:r>
          </a:p>
          <a:p>
            <a:pPr algn="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Трио рыжих котиков , привезенных</a:t>
            </a:r>
          </a:p>
          <a:p>
            <a:pPr algn="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г. Москва родителями Ксюши </a:t>
            </a: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Кростылевой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(НОД лепка «Угощение для котят»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83" y="0"/>
            <a:ext cx="2704234" cy="48075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023" y="415635"/>
            <a:ext cx="7265940" cy="408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3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696042"/>
            <a:ext cx="12192000" cy="2161958"/>
          </a:xfrm>
        </p:spPr>
        <p:txBody>
          <a:bodyPr>
            <a:noAutofit/>
          </a:bodyPr>
          <a:lstStyle/>
          <a:p>
            <a:pPr algn="l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 </a:t>
            </a: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статуэточки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котиков, привезенные из г.. Москва </a:t>
            </a:r>
          </a:p>
          <a:p>
            <a:pPr algn="l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мамой </a:t>
            </a: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Ульяны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Копцовой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(рассматривание)                Мягкая игрушка котика , привезенная</a:t>
            </a:r>
          </a:p>
          <a:p>
            <a:pPr algn="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г. Симферополь родителями </a:t>
            </a:r>
          </a:p>
          <a:p>
            <a:pPr algn="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Ксюши </a:t>
            </a: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Кростылевой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(тактильные игры с кошечкой)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382" y="-63716"/>
            <a:ext cx="3560618" cy="50915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29289" cy="462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6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686" y="1"/>
            <a:ext cx="12003314" cy="137885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Отдельные экспонаты мини музея:</a:t>
            </a:r>
            <a:b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1" y="858567"/>
            <a:ext cx="3089576" cy="4391715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5250282"/>
            <a:ext cx="12192000" cy="160771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научно-исследовательская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энциклопедия для детей. (Беседа)                                                                     Альбом с описанием </a:t>
            </a:r>
          </a:p>
          <a:p>
            <a:pPr marL="0" indent="0" algn="r">
              <a:buNone/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редких пород кошек. (подготовила семья           Иванниковой Софии)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218" y="733876"/>
            <a:ext cx="3407589" cy="473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7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761</TotalTime>
  <Words>375</Words>
  <Application>Microsoft Office PowerPoint</Application>
  <PresentationFormat>Широкоэкранный</PresentationFormat>
  <Paragraphs>47</Paragraphs>
  <Slides>14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Муниципальное бюджетное дошкольное  образовательное  учреждение «Городищенский  детский сад «Аленушка»</vt:lpstr>
      <vt:lpstr>Цель: знакомство детей с домашним животным - кошкой.</vt:lpstr>
      <vt:lpstr>Открытие мини-музея  «Без кота и жизнь не та!»</vt:lpstr>
      <vt:lpstr>Стихотворение А.Барто «Два кота» рассказывает Думчев Демид.</vt:lpstr>
      <vt:lpstr>Отдельные экспонаты мини музея: </vt:lpstr>
      <vt:lpstr>Презентация PowerPoint</vt:lpstr>
      <vt:lpstr>Презентация PowerPoint</vt:lpstr>
      <vt:lpstr>Презентация PowerPoint</vt:lpstr>
      <vt:lpstr>Отдельные экспонаты мини музея: </vt:lpstr>
      <vt:lpstr>Презентация PowerPoint</vt:lpstr>
      <vt:lpstr>Презентация PowerPoint</vt:lpstr>
      <vt:lpstr>Развивающие логические игры-головоломки «Котодерево» и «Такие разные котики». Котики одного цвета – из одной семьи и так по цвету. Разучивание цветов, придумывание кличек котикам. Развитие речи, навыков счета, развитие моторики.</vt:lpstr>
      <vt:lpstr>Угощение для ребят печенье в форме котика.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 образовательное  учреждение «Городищенский  детский сад «Аленушка»</dc:title>
  <dc:creator>Оксана Шибайлова</dc:creator>
  <cp:lastModifiedBy>Оксана Шибайлова</cp:lastModifiedBy>
  <cp:revision>53</cp:revision>
  <dcterms:created xsi:type="dcterms:W3CDTF">2020-09-27T08:59:37Z</dcterms:created>
  <dcterms:modified xsi:type="dcterms:W3CDTF">2020-09-29T18:02:36Z</dcterms:modified>
</cp:coreProperties>
</file>