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302" r:id="rId5"/>
    <p:sldId id="261" r:id="rId6"/>
    <p:sldId id="283" r:id="rId7"/>
    <p:sldId id="300" r:id="rId8"/>
    <p:sldId id="260" r:id="rId9"/>
    <p:sldId id="259" r:id="rId10"/>
    <p:sldId id="279" r:id="rId11"/>
    <p:sldId id="301" r:id="rId12"/>
    <p:sldId id="266" r:id="rId13"/>
    <p:sldId id="303" r:id="rId14"/>
    <p:sldId id="280" r:id="rId15"/>
    <p:sldId id="304" r:id="rId16"/>
    <p:sldId id="299" r:id="rId17"/>
    <p:sldId id="281" r:id="rId18"/>
    <p:sldId id="282" r:id="rId19"/>
    <p:sldId id="262" r:id="rId20"/>
    <p:sldId id="285" r:id="rId21"/>
    <p:sldId id="26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5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77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7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06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8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5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1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2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5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7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0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5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3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D3DE-4E6B-4E5E-A643-E459B732835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7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19" y="234778"/>
            <a:ext cx="8612659" cy="273084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ГДС «Аленушка»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«Вот оно какое наше лето!»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5274796" cy="469741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lvl="1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Шибайлова Н.С.,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http://loveferrari.l.o.pic.centerblog.net/o/3a9f3bf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130" y="1431066"/>
            <a:ext cx="3691023" cy="35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97" y="2027182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9473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10" y="1066800"/>
            <a:ext cx="6323831" cy="4742873"/>
          </a:xfrm>
        </p:spPr>
      </p:pic>
    </p:spTree>
    <p:extLst>
      <p:ext uri="{BB962C8B-B14F-4D97-AF65-F5344CB8AC3E}">
        <p14:creationId xmlns:p14="http://schemas.microsoft.com/office/powerpoint/2010/main" val="8396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609600"/>
            <a:ext cx="4435783" cy="5914378"/>
          </a:xfrm>
        </p:spPr>
      </p:pic>
    </p:spTree>
    <p:extLst>
      <p:ext uri="{BB962C8B-B14F-4D97-AF65-F5344CB8AC3E}">
        <p14:creationId xmlns:p14="http://schemas.microsoft.com/office/powerpoint/2010/main" val="2797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82" y="98854"/>
            <a:ext cx="8862218" cy="1235676"/>
          </a:xfrm>
        </p:spPr>
        <p:txBody>
          <a:bodyPr>
            <a:normAutofit fontScale="90000"/>
          </a:bodyPr>
          <a:lstStyle/>
          <a:p>
            <a:pPr lvl="0" algn="ctr" fontAlgn="base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летнего оздоровительного плана проводились тематические недели.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на дороге»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акреплять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светофоре и его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значении; расширять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правилах поведения на проезжей части и на тротуаре.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st2.depositphotos.com/5592054/8321/v/950/depositphotos_83219170-stock-illustration-smiling-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48" y="3453866"/>
            <a:ext cx="2946934" cy="29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594" y="59956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3" y="609600"/>
            <a:ext cx="4215244" cy="5620326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09" y="609600"/>
            <a:ext cx="4215243" cy="56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" y="0"/>
            <a:ext cx="8285019" cy="17872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разные цветы»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расширять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о разнообразии цветов: они могут быть большими и малыми, круглыми и плоскими, похожими на колокольчики и на звезды; они распускаются на садовых растениях, кустарниках, деревьях и на травах; окраска цветов включает все цвета радуги.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15" y="3075709"/>
            <a:ext cx="2743199" cy="3657600"/>
          </a:xfrm>
        </p:spPr>
      </p:pic>
    </p:spTree>
    <p:extLst>
      <p:ext uri="{BB962C8B-B14F-4D97-AF65-F5344CB8AC3E}">
        <p14:creationId xmlns:p14="http://schemas.microsoft.com/office/powerpoint/2010/main" val="30952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0"/>
            <a:ext cx="4308764" cy="5745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759260"/>
            <a:ext cx="4429600" cy="58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0834"/>
            <a:ext cx="8021783" cy="18195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Цветы выращенные нами на нашем участке.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5" y="2690090"/>
            <a:ext cx="3089566" cy="41194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28" y="1676399"/>
            <a:ext cx="2649681" cy="353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37" y="2690090"/>
            <a:ext cx="3125933" cy="41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0836"/>
            <a:ext cx="8257310" cy="18195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Рисование на тему «Летний букетик»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3" y="1930400"/>
            <a:ext cx="3617118" cy="48228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21" y="2078723"/>
            <a:ext cx="4723979" cy="36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9" y="498764"/>
            <a:ext cx="4477345" cy="5969794"/>
          </a:xfrm>
        </p:spPr>
      </p:pic>
    </p:spTree>
    <p:extLst>
      <p:ext uri="{BB962C8B-B14F-4D97-AF65-F5344CB8AC3E}">
        <p14:creationId xmlns:p14="http://schemas.microsoft.com/office/powerpoint/2010/main" val="11715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987"/>
            <a:ext cx="8534400" cy="18124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«На участке мы гуляем и здоровье поправляем» (водные процедуры)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1339269"/>
            <a:ext cx="3879274" cy="5172367"/>
          </a:xfrm>
        </p:spPr>
      </p:pic>
    </p:spTree>
    <p:extLst>
      <p:ext uri="{BB962C8B-B14F-4D97-AF65-F5344CB8AC3E}">
        <p14:creationId xmlns:p14="http://schemas.microsoft.com/office/powerpoint/2010/main" val="22167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97" y="1"/>
            <a:ext cx="8303741" cy="95146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districts/1767466/2a000001690a507990dc21eb7773bbc36901/optimiz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0" y="581338"/>
            <a:ext cx="2731169" cy="259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87" y="1866642"/>
            <a:ext cx="5713035" cy="4284776"/>
          </a:xfrm>
        </p:spPr>
      </p:pic>
    </p:spTree>
    <p:extLst>
      <p:ext uri="{BB962C8B-B14F-4D97-AF65-F5344CB8AC3E}">
        <p14:creationId xmlns:p14="http://schemas.microsoft.com/office/powerpoint/2010/main" val="4570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166255"/>
            <a:ext cx="8936181" cy="176414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Мытье ног теплой водичкой после прогулки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www.stihi.ru/pics/2017/12/02/4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56" y="3902604"/>
            <a:ext cx="3135828" cy="28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93" y="1705313"/>
            <a:ext cx="3819528" cy="5092705"/>
          </a:xfrm>
        </p:spPr>
      </p:pic>
    </p:spTree>
    <p:extLst>
      <p:ext uri="{BB962C8B-B14F-4D97-AF65-F5344CB8AC3E}">
        <p14:creationId xmlns:p14="http://schemas.microsoft.com/office/powerpoint/2010/main" val="37885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3568"/>
            <a:ext cx="9144000" cy="9514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Гимнастика после сна: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ы проснулись»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Цель: поднять настроение и мышечный тонус детей, устранить сонливость и вялость»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www.stihi.ru/pics/2017/12/02/42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46" y="2858803"/>
            <a:ext cx="3213152" cy="29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41106" cy="155099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505277"/>
            <a:ext cx="3920835" cy="5227781"/>
          </a:xfrm>
        </p:spPr>
      </p:pic>
    </p:spTree>
    <p:extLst>
      <p:ext uri="{BB962C8B-B14F-4D97-AF65-F5344CB8AC3E}">
        <p14:creationId xmlns:p14="http://schemas.microsoft.com/office/powerpoint/2010/main" val="42206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16187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Воздушные и солнечные ванны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улице.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s://img2.freepng.ru/20180305/zaw/kisspng-brand-morning-sticker-clip-art-sun-umbrella-father-5a9d9bc3bf96a1.2415120815202784677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24" y="531340"/>
            <a:ext cx="1993642" cy="19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96" y="2747031"/>
            <a:ext cx="2911077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9" y="1431181"/>
            <a:ext cx="3972220" cy="52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4" y="378689"/>
            <a:ext cx="4574328" cy="6099105"/>
          </a:xfrm>
        </p:spPr>
      </p:pic>
    </p:spTree>
    <p:extLst>
      <p:ext uri="{BB962C8B-B14F-4D97-AF65-F5344CB8AC3E}">
        <p14:creationId xmlns:p14="http://schemas.microsoft.com/office/powerpoint/2010/main" val="24554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15132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босиком, хождение по массажной </a:t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дорожке и свободные игры </a:t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водой на улице.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nachalo4ka.ru/wp-content/uploads/2014/08/solnyishko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88" y="280737"/>
            <a:ext cx="2545115" cy="18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9" y="1513485"/>
            <a:ext cx="3506498" cy="467533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88" y="1895651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7612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4" y="734291"/>
            <a:ext cx="4172546" cy="5563396"/>
          </a:xfrm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84" y="1214582"/>
            <a:ext cx="3214254" cy="42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8534401" cy="19304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по массажным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коврикам.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оздоровление организма ребенка при помощи массажных ковриков, посредствам воздействия на биологически активные точки стопы.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887282"/>
            <a:ext cx="3728038" cy="4970718"/>
          </a:xfrm>
        </p:spPr>
      </p:pic>
    </p:spTree>
    <p:extLst>
      <p:ext uri="{BB962C8B-B14F-4D97-AF65-F5344CB8AC3E}">
        <p14:creationId xmlns:p14="http://schemas.microsoft.com/office/powerpoint/2010/main" val="17790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96314"/>
          </a:xfrm>
        </p:spPr>
        <p:txBody>
          <a:bodyPr/>
          <a:lstStyle/>
          <a:p>
            <a:pPr algn="ctr"/>
            <a:r>
              <a:rPr lang="ru-RU" dirty="0" smtClean="0"/>
              <a:t>Игры с песком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2.bp.blogspot.com/-27bxOJk6jfc/VFVleBm3nCI/AAAAAAADJXE/4tQLEpCJhE4/s1600/101292319_large_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89" y="-133148"/>
            <a:ext cx="2920412" cy="24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70" y="885645"/>
            <a:ext cx="4021219" cy="5361627"/>
          </a:xfrm>
        </p:spPr>
      </p:pic>
    </p:spTree>
    <p:extLst>
      <p:ext uri="{BB962C8B-B14F-4D97-AF65-F5344CB8AC3E}">
        <p14:creationId xmlns:p14="http://schemas.microsoft.com/office/powerpoint/2010/main" val="1377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335" y="148282"/>
            <a:ext cx="7475838" cy="13720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свежем воздухе.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«Кошки - мышки», «У медведя во бору»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«Через ручеек»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100" dirty="0" smtClean="0"/>
              <a:t>развивать </a:t>
            </a:r>
            <a:r>
              <a:rPr lang="ru-RU" sz="3100" dirty="0"/>
              <a:t>у детей умение быстро действовать по сигналу, ходить, сохраняя форму круга. Упражнять в беге с ловлей.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100" dirty="0" smtClean="0"/>
              <a:t>развивать </a:t>
            </a:r>
            <a:r>
              <a:rPr lang="ru-RU" sz="3100" dirty="0"/>
              <a:t>у детей умение быстро действовать по сигналу, ходить, сохраняя форму круга. Упражнять в беге с ловлей.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100" dirty="0" smtClean="0"/>
              <a:t>упражнять </a:t>
            </a:r>
            <a:r>
              <a:rPr lang="ru-RU" sz="3100" dirty="0"/>
              <a:t>в беге по определенному направлению, с </a:t>
            </a:r>
            <a:r>
              <a:rPr lang="ru-RU" sz="3100" dirty="0" err="1"/>
              <a:t>увертыванием</a:t>
            </a:r>
            <a:r>
              <a:rPr lang="ru-RU" sz="3100" dirty="0"/>
              <a:t>, развивать </a:t>
            </a:r>
            <a:r>
              <a:rPr lang="ru-RU" dirty="0"/>
              <a:t>речь.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yutazy.ru/images/uploads/news/2019/5/8/dd272a96dd5b9f380a6466a16c570ff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83" y="-208070"/>
            <a:ext cx="2066368" cy="20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434603" y="6046839"/>
            <a:ext cx="45719" cy="5899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1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3018</TotalTime>
  <Words>89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Wingdings 3</vt:lpstr>
      <vt:lpstr>Аспект</vt:lpstr>
      <vt:lpstr>МБДОУ ГДС «Аленушка»  «Вот оно какое наше лето!»</vt:lpstr>
      <vt:lpstr>Утренняя зарядка.</vt:lpstr>
      <vt:lpstr>Воздушные и солнечные ванны  на улице.</vt:lpstr>
      <vt:lpstr>Презентация PowerPoint</vt:lpstr>
      <vt:lpstr>Хождение босиком, хождение по массажной  дорожке и свободные игры  с водой на улице.   </vt:lpstr>
      <vt:lpstr>Презентация PowerPoint</vt:lpstr>
      <vt:lpstr>Хождение по массажным коврикам.  Цель: оздоровление организма ребенка при помощи массажных ковриков, посредствам воздействия на биологически активные точки стопы.</vt:lpstr>
      <vt:lpstr>Игры с песком</vt:lpstr>
      <vt:lpstr>  Игры на свежем воздухе. «Кошки - мышки», «У медведя во бору» «Через ручеек» Цель: развивать у детей умение быстро действовать по сигналу, ходить, сохраняя форму круга. Упражнять в беге с ловлей. Цель: развивать у детей умение быстро действовать по сигналу, ходить, сохраняя форму круга. Упражнять в беге с ловлей. Цель: упражнять в беге по определенному направлению, с увертыванием, развивать речь.</vt:lpstr>
      <vt:lpstr>Презентация PowerPoint</vt:lpstr>
      <vt:lpstr>Презентация PowerPoint</vt:lpstr>
      <vt:lpstr>В рамках летнего оздоровительного плана проводились тематические недели.  «Безопасность на дороге»  Цель: закреплять знания детей о светофоре и его значении; расширять знания о правилах поведения на проезжей части и на тротуаре.     </vt:lpstr>
      <vt:lpstr>Презентация PowerPoint</vt:lpstr>
      <vt:lpstr>«Какие разные цветы» Цель: расширять представление детей о разнообразии цветов: они могут быть большими и малыми, круглыми и плоскими, похожими на колокольчики и на звезды; они распускаются на садовых растениях, кустарниках, деревьях и на травах; окраска цветов включает все цвета радуги.</vt:lpstr>
      <vt:lpstr>Презентация PowerPoint</vt:lpstr>
      <vt:lpstr>Цветы выращенные нами на нашем участке. </vt:lpstr>
      <vt:lpstr>Рисование на тему «Летний букетик» </vt:lpstr>
      <vt:lpstr>Презентация PowerPoint</vt:lpstr>
      <vt:lpstr>«На участке мы гуляем и здоровье поправляем» (водные процедуры)</vt:lpstr>
      <vt:lpstr>Мытье ног теплой водичкой после прогулки</vt:lpstr>
      <vt:lpstr>Гимнастика после сна: «Мы проснулись» Цель: поднять настроение и мышечный тонус детей, устранить сонливость и вялость»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Шибайлова</dc:creator>
  <cp:lastModifiedBy>Оксана Шибайлова</cp:lastModifiedBy>
  <cp:revision>93</cp:revision>
  <dcterms:created xsi:type="dcterms:W3CDTF">2019-09-06T16:53:15Z</dcterms:created>
  <dcterms:modified xsi:type="dcterms:W3CDTF">2021-11-30T18:06:39Z</dcterms:modified>
</cp:coreProperties>
</file>