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139E"/>
    <a:srgbClr val="E355C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1159" autoAdjust="0"/>
  </p:normalViewPr>
  <p:slideViewPr>
    <p:cSldViewPr>
      <p:cViewPr varScale="1">
        <p:scale>
          <a:sx n="83" d="100"/>
          <a:sy n="83" d="100"/>
        </p:scale>
        <p:origin x="-15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CD56-3309-4C2D-8D77-AC4A980DCAE2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BDCD56-3309-4C2D-8D77-AC4A980DCAE2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F3E055-70EE-46E7-82F7-2D4EBF568F6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214422"/>
            <a:ext cx="7851648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BF139E"/>
                </a:solidFill>
              </a:rPr>
              <a:t>День Государственного флага Российской Федерации </a:t>
            </a:r>
            <a:br>
              <a:rPr lang="ru-RU" sz="4800" dirty="0" smtClean="0">
                <a:solidFill>
                  <a:srgbClr val="BF139E"/>
                </a:solidFill>
              </a:rPr>
            </a:br>
            <a:r>
              <a:rPr lang="ru-RU" sz="4800" dirty="0" smtClean="0">
                <a:solidFill>
                  <a:srgbClr val="BF139E"/>
                </a:solidFill>
              </a:rPr>
              <a:t>22 августа</a:t>
            </a:r>
            <a:endParaRPr lang="ru-RU" sz="4800" dirty="0">
              <a:solidFill>
                <a:srgbClr val="BF139E"/>
              </a:solidFill>
            </a:endParaRPr>
          </a:p>
        </p:txBody>
      </p:sp>
      <p:pic>
        <p:nvPicPr>
          <p:cNvPr id="1026" name="Picture 2" descr="C:\Users\dns-dns\Desktop\флаг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8522" y="3578747"/>
            <a:ext cx="3798964" cy="2076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651649" cy="443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928646"/>
            <a:ext cx="6606299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826380"/>
          </a:xfrm>
        </p:spPr>
        <p:txBody>
          <a:bodyPr/>
          <a:lstStyle/>
          <a:p>
            <a:r>
              <a:rPr lang="ru-RU" dirty="0" smtClean="0">
                <a:solidFill>
                  <a:srgbClr val="BF139E"/>
                </a:solidFill>
              </a:rPr>
              <a:t>Закрепление материала</a:t>
            </a:r>
            <a:endParaRPr lang="ru-RU" dirty="0">
              <a:solidFill>
                <a:srgbClr val="BF139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581856"/>
          </a:xfrm>
        </p:spPr>
        <p:txBody>
          <a:bodyPr>
            <a:normAutofit fontScale="55000" lnSpcReduction="20000"/>
          </a:bodyPr>
          <a:lstStyle/>
          <a:p>
            <a:pPr marL="609600" indent="-609600">
              <a:buClr>
                <a:schemeClr val="bg2"/>
              </a:buClr>
              <a:buFont typeface="Wingdings" pitchFamily="2" charset="2"/>
              <a:buAutoNum type="arabicPeriod"/>
            </a:pPr>
            <a:r>
              <a:rPr lang="ru-RU" sz="4500" dirty="0" smtClean="0"/>
              <a:t>Назовите символы государственной власти России.</a:t>
            </a:r>
          </a:p>
          <a:p>
            <a:pPr marL="609600" indent="-609600">
              <a:buClr>
                <a:schemeClr val="bg2"/>
              </a:buClr>
              <a:buFont typeface="Wingdings" pitchFamily="2" charset="2"/>
              <a:buAutoNum type="arabicPeriod"/>
            </a:pPr>
            <a:endParaRPr lang="ru-RU" sz="4500" dirty="0" smtClean="0"/>
          </a:p>
          <a:p>
            <a:pPr marL="609600" indent="-609600">
              <a:buClr>
                <a:schemeClr val="bg2"/>
              </a:buClr>
              <a:buFont typeface="Wingdings" pitchFamily="2" charset="2"/>
              <a:buAutoNum type="arabicPeriod"/>
            </a:pPr>
            <a:r>
              <a:rPr lang="ru-RU" sz="4500" dirty="0" smtClean="0"/>
              <a:t>Перечислите цвет государственного флага России.</a:t>
            </a:r>
          </a:p>
          <a:p>
            <a:pPr marL="609600" indent="-609600">
              <a:buClr>
                <a:schemeClr val="bg2"/>
              </a:buClr>
              <a:buFont typeface="Wingdings" pitchFamily="2" charset="2"/>
              <a:buAutoNum type="arabicPeriod"/>
            </a:pPr>
            <a:endParaRPr lang="ru-RU" sz="4500" dirty="0" smtClean="0"/>
          </a:p>
          <a:p>
            <a:pPr marL="609600" indent="-609600">
              <a:buClr>
                <a:schemeClr val="bg2"/>
              </a:buClr>
              <a:buFont typeface="Wingdings" pitchFamily="2" charset="2"/>
              <a:buAutoNum type="arabicPeriod"/>
            </a:pPr>
            <a:r>
              <a:rPr lang="ru-RU" sz="4500" dirty="0" smtClean="0"/>
              <a:t> Что символизирует каждый цвет?</a:t>
            </a:r>
          </a:p>
          <a:p>
            <a:pPr marL="609600" indent="-609600">
              <a:buClr>
                <a:schemeClr val="bg2"/>
              </a:buClr>
              <a:buFont typeface="Wingdings" pitchFamily="2" charset="2"/>
              <a:buAutoNum type="arabicPeriod"/>
            </a:pPr>
            <a:endParaRPr lang="ru-RU" sz="4500" dirty="0" smtClean="0"/>
          </a:p>
          <a:p>
            <a:pPr marL="609600" indent="-609600">
              <a:buClr>
                <a:schemeClr val="bg2"/>
              </a:buClr>
              <a:buFont typeface="Wingdings" pitchFamily="2" charset="2"/>
              <a:buAutoNum type="arabicPeriod"/>
            </a:pPr>
            <a:r>
              <a:rPr lang="ru-RU" sz="4500" dirty="0" smtClean="0"/>
              <a:t>Назовите первую строчку гимна России.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28670"/>
            <a:ext cx="7851648" cy="1428760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dirty="0" smtClean="0">
                <a:solidFill>
                  <a:srgbClr val="CC0099"/>
                </a:solidFill>
              </a:rPr>
              <a:t>Символы государственной власти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Государственный флаг</a:t>
            </a:r>
          </a:p>
          <a:p>
            <a:pPr algn="l"/>
            <a:endParaRPr lang="ru-RU" sz="3600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l"/>
            <a:r>
              <a:rPr lang="ru-RU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Государственный герб</a:t>
            </a:r>
          </a:p>
          <a:p>
            <a:pPr algn="l"/>
            <a:endParaRPr lang="ru-RU" sz="3600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l"/>
            <a:r>
              <a:rPr lang="ru-RU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Государственный гимн</a:t>
            </a:r>
            <a:endParaRPr lang="ru-RU" sz="36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071546"/>
            <a:ext cx="7851648" cy="1000132"/>
          </a:xfrm>
        </p:spPr>
        <p:txBody>
          <a:bodyPr/>
          <a:lstStyle/>
          <a:p>
            <a:r>
              <a:rPr lang="ru-RU" dirty="0" smtClean="0">
                <a:solidFill>
                  <a:srgbClr val="CC0099"/>
                </a:solidFill>
              </a:rPr>
              <a:t>Государственный флаг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357430"/>
            <a:ext cx="3395658" cy="407196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2400" dirty="0" smtClean="0"/>
              <a:t> </a:t>
            </a:r>
            <a:r>
              <a:rPr lang="ru-RU" sz="33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Прикрепленное               к деревянному основанию полотнище определенного цвета                                (или нескольких цветов)                          с изображенными  на нем эмблемами или знаками</a:t>
            </a:r>
            <a:endParaRPr lang="ru-RU" sz="33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5" descr="img716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6248" y="2285992"/>
            <a:ext cx="3949700" cy="41148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142984"/>
            <a:ext cx="7772400" cy="1000132"/>
          </a:xfrm>
        </p:spPr>
        <p:txBody>
          <a:bodyPr/>
          <a:lstStyle/>
          <a:p>
            <a:r>
              <a:rPr lang="ru-RU" dirty="0" smtClean="0">
                <a:solidFill>
                  <a:srgbClr val="CC0099"/>
                </a:solidFill>
              </a:rPr>
              <a:t>Государственный герб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428868"/>
            <a:ext cx="3398706" cy="40005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Эмблема государства, изображаемая            на печатях, флагах, государственных официальных документах, денежных знаках.</a:t>
            </a:r>
            <a:endParaRPr lang="ru-RU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11" descr="Рисунок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28868"/>
            <a:ext cx="3384550" cy="396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72066" y="1428736"/>
            <a:ext cx="3230686" cy="35719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Торжественное музыкальное произведение, принятое как символ государственного единства.</a:t>
            </a:r>
            <a:endParaRPr lang="ru-RU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5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54088"/>
            <a:ext cx="4078287" cy="5903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75494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C0099"/>
                </a:solidFill>
              </a:rPr>
              <a:t>Символика цветов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500306"/>
            <a:ext cx="7772400" cy="114300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Белый цвет символизирует мир, чистоту, правду, благородство, невинность.</a:t>
            </a:r>
          </a:p>
          <a:p>
            <a:endParaRPr lang="ru-RU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755650" y="4076700"/>
            <a:ext cx="7632700" cy="1873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976" y="1142984"/>
            <a:ext cx="7772400" cy="307139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Синий цвет </a:t>
            </a:r>
            <a:r>
              <a:rPr lang="ru-RU" sz="2800" dirty="0" smtClean="0"/>
              <a:t>– символ неба, целомудрия, верности, духовности.</a:t>
            </a:r>
          </a:p>
          <a:p>
            <a:r>
              <a:rPr lang="ru-RU" sz="2800" dirty="0" smtClean="0"/>
              <a:t>Он считался цветом Богородицы.</a:t>
            </a:r>
          </a:p>
          <a:p>
            <a:endParaRPr lang="ru-RU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684213" y="3716338"/>
            <a:ext cx="7777162" cy="172878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928670"/>
            <a:ext cx="7772400" cy="2286016"/>
          </a:xfrm>
        </p:spPr>
        <p:txBody>
          <a:bodyPr/>
          <a:lstStyle/>
          <a:p>
            <a:r>
              <a:rPr lang="ru-RU" sz="2800" dirty="0" smtClean="0">
                <a:solidFill>
                  <a:srgbClr val="FF3300"/>
                </a:solidFill>
              </a:rPr>
              <a:t>Красный цвет</a:t>
            </a:r>
            <a:r>
              <a:rPr lang="ru-RU" sz="2800" dirty="0" smtClean="0"/>
              <a:t> символизирует отвагу, войну, защиту веры и бедных людей, героизм, великодушие, кровь, самопожертвование, огонь.</a:t>
            </a:r>
          </a:p>
          <a:p>
            <a:endParaRPr lang="ru-RU" dirty="0"/>
          </a:p>
        </p:txBody>
      </p:sp>
      <p:pic>
        <p:nvPicPr>
          <p:cNvPr id="4" name="Picture 7" descr="flag2"/>
          <p:cNvPicPr>
            <a:picLocks noChangeAspect="1" noChangeArrowheads="1"/>
          </p:cNvPicPr>
          <p:nvPr/>
        </p:nvPicPr>
        <p:blipFill>
          <a:blip r:embed="rId2" cstate="print"/>
          <a:srcRect t="70753"/>
          <a:stretch>
            <a:fillRect/>
          </a:stretch>
        </p:blipFill>
        <p:spPr>
          <a:xfrm>
            <a:off x="900113" y="3789363"/>
            <a:ext cx="7488237" cy="1665287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-dns\Desktop\флаг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2857500" cy="2088232"/>
          </a:xfrm>
          <a:prstGeom prst="rect">
            <a:avLst/>
          </a:prstGeom>
          <a:noFill/>
        </p:spPr>
      </p:pic>
      <p:pic>
        <p:nvPicPr>
          <p:cNvPr id="1027" name="Picture 3" descr="C:\Users\dns-dns\Desktop\флаг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9120"/>
            <a:ext cx="2857500" cy="2143125"/>
          </a:xfrm>
          <a:prstGeom prst="rect">
            <a:avLst/>
          </a:prstGeom>
          <a:noFill/>
        </p:spPr>
      </p:pic>
      <p:pic>
        <p:nvPicPr>
          <p:cNvPr id="1028" name="Picture 4" descr="C:\Users\dns-dns\Desktop\флаг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852936"/>
            <a:ext cx="2857500" cy="1619250"/>
          </a:xfrm>
          <a:prstGeom prst="rect">
            <a:avLst/>
          </a:prstGeom>
          <a:noFill/>
        </p:spPr>
      </p:pic>
      <p:pic>
        <p:nvPicPr>
          <p:cNvPr id="1029" name="Picture 5" descr="C:\Users\dns-dns\Desktop\флаг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908720"/>
            <a:ext cx="2857500" cy="2160240"/>
          </a:xfrm>
          <a:prstGeom prst="rect">
            <a:avLst/>
          </a:prstGeom>
          <a:noFill/>
        </p:spPr>
      </p:pic>
      <p:pic>
        <p:nvPicPr>
          <p:cNvPr id="1030" name="Picture 6" descr="C:\Users\dns-dns\Desktop\флаг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509120"/>
            <a:ext cx="28575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</TotalTime>
  <Words>145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День Государственного флага Российской Федерации  22 августа</vt:lpstr>
      <vt:lpstr>Символы государственной власти</vt:lpstr>
      <vt:lpstr>Государственный флаг</vt:lpstr>
      <vt:lpstr>Государственный герб</vt:lpstr>
      <vt:lpstr>Слайд 5</vt:lpstr>
      <vt:lpstr>Символика цветов</vt:lpstr>
      <vt:lpstr>Слайд 7</vt:lpstr>
      <vt:lpstr>Слайд 8</vt:lpstr>
      <vt:lpstr>Слайд 9</vt:lpstr>
      <vt:lpstr>Слайд 10</vt:lpstr>
      <vt:lpstr>Слайд 11</vt:lpstr>
      <vt:lpstr>Закрепление материала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Государственного флага Российской Федерации</dc:title>
  <dc:creator>dns-dns</dc:creator>
  <cp:lastModifiedBy>dns-dns</cp:lastModifiedBy>
  <cp:revision>29</cp:revision>
  <dcterms:created xsi:type="dcterms:W3CDTF">2014-08-21T10:47:11Z</dcterms:created>
  <dcterms:modified xsi:type="dcterms:W3CDTF">2014-09-01T06:21:40Z</dcterms:modified>
</cp:coreProperties>
</file>