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428" r:id="rId1"/>
    <p:sldMasterId id="2147484440" r:id="rId2"/>
    <p:sldMasterId id="2147484452" r:id="rId3"/>
  </p:sldMasterIdLst>
  <p:notesMasterIdLst>
    <p:notesMasterId r:id="rId36"/>
  </p:notesMasterIdLst>
  <p:sldIdLst>
    <p:sldId id="357" r:id="rId4"/>
    <p:sldId id="256" r:id="rId5"/>
    <p:sldId id="322" r:id="rId6"/>
    <p:sldId id="360" r:id="rId7"/>
    <p:sldId id="364" r:id="rId8"/>
    <p:sldId id="340" r:id="rId9"/>
    <p:sldId id="331" r:id="rId10"/>
    <p:sldId id="326" r:id="rId11"/>
    <p:sldId id="366" r:id="rId12"/>
    <p:sldId id="343" r:id="rId13"/>
    <p:sldId id="348" r:id="rId14"/>
    <p:sldId id="368" r:id="rId15"/>
    <p:sldId id="344" r:id="rId16"/>
    <p:sldId id="328" r:id="rId17"/>
    <p:sldId id="333" r:id="rId18"/>
    <p:sldId id="346" r:id="rId19"/>
    <p:sldId id="330" r:id="rId20"/>
    <p:sldId id="338" r:id="rId21"/>
    <p:sldId id="349" r:id="rId22"/>
    <p:sldId id="370" r:id="rId23"/>
    <p:sldId id="371" r:id="rId24"/>
    <p:sldId id="372" r:id="rId25"/>
    <p:sldId id="374" r:id="rId26"/>
    <p:sldId id="347" r:id="rId27"/>
    <p:sldId id="361" r:id="rId28"/>
    <p:sldId id="363" r:id="rId29"/>
    <p:sldId id="362" r:id="rId30"/>
    <p:sldId id="351" r:id="rId31"/>
    <p:sldId id="353" r:id="rId32"/>
    <p:sldId id="352" r:id="rId33"/>
    <p:sldId id="377" r:id="rId34"/>
    <p:sldId id="359" r:id="rId35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  <p:embeddedFont>
      <p:font typeface="Century Gothic" panose="020B0502020202020204" pitchFamily="34" charset="0"/>
      <p:regular r:id="rId42"/>
      <p:bold r:id="rId43"/>
      <p:italic r:id="rId44"/>
      <p:boldItalic r:id="rId45"/>
    </p:embeddedFont>
    <p:embeddedFont>
      <p:font typeface="Andalus" panose="02020603050405020304" pitchFamily="18" charset="-78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99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70" d="100"/>
          <a:sy n="70" d="100"/>
        </p:scale>
        <p:origin x="5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5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5CC0-D676-4AF3-B17B-633A3E5407F2}" type="datetimeFigureOut">
              <a:rPr lang="ru-RU" smtClean="0"/>
              <a:pPr/>
              <a:t>чт 03.08.23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12F02-766D-4251-BDFB-6F6997782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09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2F02-766D-4251-BDFB-6F699778296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7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2F02-766D-4251-BDFB-6F699778296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7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2F02-766D-4251-BDFB-6F699778296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74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2F02-766D-4251-BDFB-6F699778296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22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03.08.23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03.08.23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03.08.23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82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0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142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9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86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6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25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03.08.23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41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38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94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611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9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31041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20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45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31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39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03.08.23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18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41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02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0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03.08.23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03.08.23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03.08.23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03.08.23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03.08.23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03.08.23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чт 03.08.23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76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чт 03.08.23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3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gi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199112" cy="136207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2974"/>
            <a:ext cx="7877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dalus" pitchFamily="18" charset="-78"/>
              </a:rPr>
              <a:t>Всемирный день арбуза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1468895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ПЛОД АРБУЗА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Picture 2" descr="C:\Users\Алексей\Desktop\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777372" cy="4518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680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СОРТА АРБУЗА</a:t>
            </a:r>
            <a:endParaRPr lang="ru-RU" sz="4000" b="1" dirty="0">
              <a:latin typeface="+mn-lt"/>
            </a:endParaRPr>
          </a:p>
        </p:txBody>
      </p:sp>
      <p:pic>
        <p:nvPicPr>
          <p:cNvPr id="1026" name="Picture 2" descr="C:\Users\Алексей\Desktop\48531774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16000"/>
            <a:ext cx="3733800" cy="2792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лексей\Desktop\1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85838"/>
            <a:ext cx="4105275" cy="2736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кримсон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01879"/>
            <a:ext cx="3480571" cy="2895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Алексей\Desktop\огоне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22753"/>
            <a:ext cx="3733800" cy="28947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509" y="6181556"/>
            <a:ext cx="1416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ОГОНЕК</a:t>
            </a:r>
            <a:endParaRPr lang="ru-RU" sz="2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509" y="3500304"/>
            <a:ext cx="16532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ХОЛОДОК</a:t>
            </a:r>
            <a:endParaRPr lang="ru-RU" sz="2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1395" y="3491920"/>
            <a:ext cx="22172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КАРМИННЫЙ</a:t>
            </a:r>
            <a:endParaRPr lang="ru-RU" sz="2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7784" y="6236049"/>
            <a:ext cx="1709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КРИМСОН</a:t>
            </a:r>
            <a:endParaRPr lang="ru-RU" sz="2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5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8288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Почему арбуз полосатый?</a:t>
            </a:r>
            <a:endParaRPr lang="ru-RU" sz="4000" b="1" dirty="0">
              <a:latin typeface="+mn-lt"/>
            </a:endParaRPr>
          </a:p>
        </p:txBody>
      </p:sp>
      <p:pic>
        <p:nvPicPr>
          <p:cNvPr id="1026" name="Picture 2" descr="C:\Users\Алексей\Desktop\1345278837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69" y="1052736"/>
            <a:ext cx="6247425" cy="4685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22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ей\Desktop\70543dcaa48d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6488" cy="368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лексей\Desktop\70543dcaa48d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3060061" cy="30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лексей\Desktop\70543dcaa48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41327"/>
            <a:ext cx="2047282" cy="20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404664"/>
            <a:ext cx="33150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ВЕЛИЧИНА 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АРБУЗА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392" y="3789040"/>
            <a:ext cx="3204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АРБУЗИЩЕ</a:t>
            </a:r>
            <a:endParaRPr lang="ru-RU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8002" y="5157192"/>
            <a:ext cx="1730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АРБУЗ</a:t>
            </a:r>
            <a:endParaRPr lang="ru-RU" sz="4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29457" y="5995171"/>
            <a:ext cx="19906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АРБУЗИК</a:t>
            </a:r>
            <a:endParaRPr lang="ru-RU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98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51339" y="18864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Самый большой арбуз </a:t>
            </a:r>
            <a:br>
              <a:rPr lang="ru-RU" sz="4000" b="1" dirty="0" smtClean="0">
                <a:latin typeface="+mn-lt"/>
                <a:cs typeface="Arial" pitchFamily="34" charset="0"/>
              </a:rPr>
            </a:br>
            <a:r>
              <a:rPr lang="ru-RU" sz="4000" b="1" dirty="0" smtClean="0">
                <a:latin typeface="+mn-lt"/>
                <a:cs typeface="Arial" pitchFamily="34" charset="0"/>
              </a:rPr>
              <a:t>В МИРЕ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3" name="Picture 2" descr="C:\Users\Алексей\Desktop\samij-bolshoj-arbuz-sajt-sovetov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68" y="1410838"/>
            <a:ext cx="6584799" cy="44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8224" y="5996085"/>
            <a:ext cx="16097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122 кг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646" y="6042392"/>
            <a:ext cx="5107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ВЫРАСТИЛИ В США</a:t>
            </a:r>
            <a:endParaRPr lang="ru-RU" sz="4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-99392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Самый маленький арбуз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4098" name="Picture 2" descr="C:\Users\Алексей\Desktop\арбуз фото\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294443" cy="3206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Алексей\Desktop\watermelon_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259515" cy="3182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791129" y="5013176"/>
            <a:ext cx="5559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ВЫРАСТИЛИ В КИТАЕ</a:t>
            </a:r>
            <a:endParaRPr lang="ru-RU" sz="4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7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7766" y="-243408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ФОРМА АРБУЗА</a:t>
            </a:r>
            <a:endParaRPr lang="ru-RU" sz="4000" b="1" dirty="0">
              <a:latin typeface="+mn-lt"/>
            </a:endParaRPr>
          </a:p>
        </p:txBody>
      </p:sp>
      <p:pic>
        <p:nvPicPr>
          <p:cNvPr id="7170" name="Picture 2" descr="C:\Users\Алексей\Desktop\04b616c6d314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952328" cy="431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лексей\Desktop\5ca908e8a16c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484784"/>
            <a:ext cx="4261803" cy="43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165304"/>
            <a:ext cx="29188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ОВАЛЬНЫЙ АРБУЗ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6165303"/>
            <a:ext cx="26300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КРУГЛЫЙ АРБУЗ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539552" y="2060848"/>
            <a:ext cx="37338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9" name="Picture 7" descr="C:\Users\Алексей\Desktop\425556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5" y="116632"/>
            <a:ext cx="4104456" cy="2930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Алексей\Desktop\arbuz_k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26" y="3581862"/>
            <a:ext cx="4722330" cy="275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Алексей\Desktop\pyramid-shaped-watermelo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49376"/>
            <a:ext cx="3855455" cy="2891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Алексей\Desktop\japan_heart_shaped_watermel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1862"/>
            <a:ext cx="3224932" cy="3149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3729" y="2967335"/>
            <a:ext cx="19856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ЧЕЛОВЕЧЕК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3124354"/>
            <a:ext cx="21201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ПИРАМИДКА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2024" y="6169306"/>
            <a:ext cx="17440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СЕРДЕЧКО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8216" y="6194887"/>
            <a:ext cx="32494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КУБИЧЕСКИЙ АРБУЗ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ей\Desktop\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268760"/>
            <a:ext cx="4248472" cy="283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144" y="-315416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МЯКОТЬ АРБУЗА</a:t>
            </a:r>
            <a:endParaRPr lang="ru-RU" sz="4000" b="1" dirty="0">
              <a:latin typeface="+mn-lt"/>
            </a:endParaRPr>
          </a:p>
        </p:txBody>
      </p:sp>
      <p:pic>
        <p:nvPicPr>
          <p:cNvPr id="5" name="Picture 2" descr="C:\Users\Алексей\Desktop\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96" y="1268760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мир\Desktop\В Интернет\1_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4335105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Амир\Desktop\В Интернет\de5f7c2189a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67249" y="4336301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Users\Амир\Desktop\В Интернет\arbuz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58800" y="4335105"/>
            <a:ext cx="285748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6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87424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СЕМЕНА АРБУЗА</a:t>
            </a:r>
            <a:endParaRPr lang="ru-RU" sz="4000" b="1" dirty="0">
              <a:latin typeface="+mn-lt"/>
            </a:endParaRPr>
          </a:p>
        </p:txBody>
      </p:sp>
      <p:pic>
        <p:nvPicPr>
          <p:cNvPr id="1026" name="Picture 2" descr="C:\Users\Алексей\Desktop\все о арбузе\арбуз фото\2-prodam-semena-arbuza-dyini-tyikvy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74" y="836712"/>
            <a:ext cx="3733800" cy="3579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все о арбузе\арбуз фото\80725-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733800" cy="280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ей\Desktop\20110408214708205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47" y="3637252"/>
            <a:ext cx="3687193" cy="2938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ексей\Desktop\20110408213733930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3" y="3637253"/>
            <a:ext cx="3918108" cy="2938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Арбуз – БОЛЬШАЯ ЯГОДА</a:t>
            </a:r>
            <a:br>
              <a:rPr lang="ru-RU" sz="4000" b="1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pic>
        <p:nvPicPr>
          <p:cNvPr id="1030" name="Picture 6" descr="C:\Users\Алексей\Desktop\picture-108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11171" cy="4590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71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КЛЕТКИ КОЖИЦЫ</a:t>
            </a:r>
            <a:endParaRPr lang="ru-RU" sz="4000" b="1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Picture 3" descr="C:\Users\Алексей\Desktop\Хлорофилл - энергия солнц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80" y="2637545"/>
            <a:ext cx="5221042" cy="313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1386" y="1340768"/>
            <a:ext cx="37834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ЗЁРНА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ХЛОРОФИЛЛА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Алексей\Desktop\b13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2" y="1524519"/>
            <a:ext cx="2831416" cy="421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КЛЕТКИ МЯКОТИ</a:t>
            </a:r>
            <a:endParaRPr lang="ru-RU" sz="40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98520"/>
            <a:ext cx="625852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8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АРБУЗЫ МОГУТ БЫТЬ ОПАСНЫ</a:t>
            </a:r>
            <a:endParaRPr lang="ru-RU" sz="4000" b="1" dirty="0">
              <a:latin typeface="+mn-lt"/>
            </a:endParaRPr>
          </a:p>
        </p:txBody>
      </p:sp>
      <p:pic>
        <p:nvPicPr>
          <p:cNvPr id="1026" name="Picture 2" descr="C:\Users\Алексей\Desktop\baza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313884" cy="4209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89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ИЗМЕРЕНИЕ НИТРАТОВ В АРБУЗЕ</a:t>
            </a:r>
            <a:endParaRPr lang="ru-RU" sz="4000" b="1" dirty="0">
              <a:latin typeface="+mn-lt"/>
            </a:endParaRPr>
          </a:p>
        </p:txBody>
      </p:sp>
      <p:pic>
        <p:nvPicPr>
          <p:cNvPr id="2050" name="Picture 2" descr="C:\Users\Алексей\Desktop\5800c5b4e8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0861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Алексей\Desktop\A18-2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62" y="1639357"/>
            <a:ext cx="3067762" cy="4080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38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АРБУЗ  ПОЛЕЗЕН</a:t>
            </a:r>
            <a:endParaRPr lang="ru-RU" sz="4000" b="1" dirty="0">
              <a:latin typeface="+mn-lt"/>
            </a:endParaRPr>
          </a:p>
        </p:txBody>
      </p:sp>
      <p:pic>
        <p:nvPicPr>
          <p:cNvPr id="7170" name="Picture 2" descr="C:\Users\Алексей\Desktop\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224300" cy="28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ей\Desktop\1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4091880" cy="27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мир\Desktop\В Интернет\0_28ab8_49c6284e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894" y="1220496"/>
            <a:ext cx="3024336" cy="224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БСХТ\Рабочий стол\В Интернет\1310737241_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41776" y="1220496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Амир\Desktop\В Интернет\article_image-image-articl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824" y="1198485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27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-378296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АРБУЗНЫЕ ЛАКОМСТВА</a:t>
            </a:r>
            <a:endParaRPr lang="ru-RU" sz="4000" b="1" dirty="0">
              <a:latin typeface="+mn-lt"/>
            </a:endParaRPr>
          </a:p>
        </p:txBody>
      </p:sp>
      <p:pic>
        <p:nvPicPr>
          <p:cNvPr id="9" name="Picture 7" descr="C:\Users\Алексей\Desktop\Middle-Child-Syndrom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53" y="3705054"/>
            <a:ext cx="4246362" cy="2830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лексей\Desktop\picture-141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1" y="764704"/>
            <a:ext cx="4187205" cy="2791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лексей\Desktop\2012-06-25arbuz_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163605" cy="2770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\Desktop\детеноче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9" y="3705054"/>
            <a:ext cx="3942705" cy="2953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лексей\Desktop\arbuzy-marinovannye-v-banka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71" y="3432479"/>
            <a:ext cx="4070373" cy="3048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Алексей\Desktop\0_68cfe_238cb010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67" y="332656"/>
            <a:ext cx="4185299" cy="2762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C:\Users\Алексей\Desktop\05-arbuz-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841" y="3466743"/>
            <a:ext cx="4237550" cy="2980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 descr="C:\Users\Алексей\Desktop\arbuzyi-marinovannyi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1" y="332656"/>
            <a:ext cx="4155875" cy="2767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527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4639132590_cd7952d75c_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0" y="3429000"/>
            <a:ext cx="4138991" cy="2749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Алексей\Desktop\000737cd3a78493d12f5342f445f4d79_2509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7711"/>
            <a:ext cx="4258922" cy="5678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 descr="C:\Users\Алексей\Desktop\05-arbuz-honey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8" y="500234"/>
            <a:ext cx="411474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74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Алексей\Desktop\Photo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1" y="3429000"/>
            <a:ext cx="4121877" cy="3091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Алексей\Desktop\490-05-s-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1" y="339152"/>
            <a:ext cx="4076864" cy="2711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Алексей\Desktop\490-05-s-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88" y="3366341"/>
            <a:ext cx="3813332" cy="3126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Алексей\Desktop\05-arbuz-des-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32656"/>
            <a:ext cx="4081279" cy="2666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53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лексей\Desktop\все о арбузе\арбузные лакомства\ro_big_01531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2734"/>
            <a:ext cx="4237061" cy="2812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7" descr="C:\Users\Алексей\Desktop\все о арбузе\арбузные лакомства\_800_600_95_1831847061737016614.p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41598"/>
            <a:ext cx="4174906" cy="296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9" name="Picture 9" descr="C:\Users\Алексей\Desktop\zhiv.arbyz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2733"/>
            <a:ext cx="4047894" cy="2901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 descr="C:\Users\Алексей\Desktop\05-arbuz-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3" y="3466053"/>
            <a:ext cx="4200411" cy="291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47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Арбуз – </a:t>
            </a:r>
            <a:br>
              <a:rPr lang="ru-RU" sz="4000" b="1" dirty="0" smtClean="0">
                <a:latin typeface="+mn-lt"/>
                <a:cs typeface="Arial" pitchFamily="34" charset="0"/>
              </a:rPr>
            </a:br>
            <a:r>
              <a:rPr lang="ru-RU" sz="4000" b="1" dirty="0" smtClean="0">
                <a:latin typeface="+mn-lt"/>
                <a:cs typeface="Arial" pitchFamily="34" charset="0"/>
              </a:rPr>
              <a:t>«господин пустыни»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2050" name="Picture 2" descr="C:\Users\Алексей\Desktop\97_sudan_desert_camels_water_melon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484784"/>
            <a:ext cx="6587288" cy="4231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71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8551" y="0"/>
            <a:ext cx="7924800" cy="1143000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+mn-lt"/>
              </a:rPr>
              <a:t>ХУДОЖЕСТВЕННАЯ РЕЗЬБА ПО АРБУЗУ </a:t>
            </a:r>
            <a:endParaRPr lang="ru-RU" sz="3600" b="1" dirty="0">
              <a:latin typeface="+mn-lt"/>
            </a:endParaRPr>
          </a:p>
        </p:txBody>
      </p:sp>
      <p:pic>
        <p:nvPicPr>
          <p:cNvPr id="4098" name="Picture 2" descr="C:\Users\Алексей\Desktop\37abc38e05fd4bc057c7a96762ac7b08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9" y="1124744"/>
            <a:ext cx="3532211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Алексей\Desktop\22.08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54502"/>
            <a:ext cx="3600400" cy="2761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C:\Users\Алексей\Desktop\c986841cf7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52" y="4013912"/>
            <a:ext cx="3531157" cy="264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C:\Users\Алексей\Desktop\05-arbuz-1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15" y="1196752"/>
            <a:ext cx="3457029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40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ексей\Desktop\97_sudan_desert_camels_water_melon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6645" y="159180"/>
            <a:ext cx="2304649" cy="1480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лексей\Desktop\citrullus-vulgaris-schr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940"/>
            <a:ext cx="1584176" cy="2103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лексей\Desktop\arbuz_v_stakan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6691"/>
            <a:ext cx="2319813" cy="1748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31" y="2852936"/>
            <a:ext cx="2125087" cy="1540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Алексей\Desktop\0_42a15_2aace5f7_X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23" y="2625137"/>
            <a:ext cx="2213006" cy="1590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\Desktop\fam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37" y="4752719"/>
            <a:ext cx="1861674" cy="167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лексей\Desktop\все о арбузе\арбуз фото\2-prodam-semena-arbuza-dyini-tyikvy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52719"/>
            <a:ext cx="1905331" cy="1826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Алексей\Desktop\picture-1419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14" y="5157191"/>
            <a:ext cx="2358195" cy="1572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Алексей\Desktop\70543dcaa48d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104" y="2600810"/>
            <a:ext cx="1634016" cy="16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верх 15"/>
          <p:cNvSpPr/>
          <p:nvPr/>
        </p:nvSpPr>
        <p:spPr>
          <a:xfrm>
            <a:off x="4208463" y="1799268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3015556">
            <a:off x="5303329" y="2154399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7401541">
            <a:off x="5475485" y="4005355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4210939" y="4403702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8082560">
            <a:off x="3071462" y="2131187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4093839">
            <a:off x="3053044" y="4064043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16200000">
            <a:off x="2868599" y="3080683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5400000">
            <a:off x="5653452" y="3080683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54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" y="476672"/>
            <a:ext cx="4829180" cy="11664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СПАСИБО </a:t>
            </a:r>
            <a:br>
              <a:rPr lang="ru-RU" b="1" dirty="0" smtClean="0"/>
            </a:br>
            <a:r>
              <a:rPr lang="ru-RU" b="1" dirty="0" smtClean="0"/>
              <a:t>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331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Алексей\Desktop\Vse-lubat-arbuz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681" y="3752463"/>
            <a:ext cx="4105390" cy="2835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\Desktop\0c031239a5a2fe8f2a148b8d00abd9e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11" y="221474"/>
            <a:ext cx="4417595" cy="276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1329289497_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09" y="3363697"/>
            <a:ext cx="2148830" cy="3264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ей\Desktop\134622665132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4" y="230901"/>
            <a:ext cx="4389476" cy="2742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ексей\Desktop\0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366"/>
            <a:ext cx="2429809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1999" y="3151680"/>
            <a:ext cx="7605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ЖИВОТНЫЕ ЛЮБЯТ АРБУЗ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253035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КАМЫШИНСКИЙ АРБУЗНЫЙ ФЕСТИВАЛЬ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 </a:t>
            </a:r>
            <a:endParaRPr lang="ru-RU" dirty="0"/>
          </a:p>
        </p:txBody>
      </p:sp>
      <p:pic>
        <p:nvPicPr>
          <p:cNvPr id="8194" name="Picture 2" descr="C:\Users\Алексей\Desktop\Камышинский_арбузный_фестиваль_-_2012_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36151"/>
            <a:ext cx="6768752" cy="5076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332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Арбуз – травянистое растение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:\Users\Алексей\Desktop\1346409302_img_228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89" y="1412776"/>
            <a:ext cx="5856651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911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Бахча – арбузное поле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2050" name="Picture 2" descr="C:\Users\Алексей\Desktop\0_42a15_2aace5f7_X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102830" cy="4386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4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Так цветет арбуз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Picture 2" descr="C:\Users\Алексей\Desktop\2_imgp3139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983560" cy="4487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568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ОПЫЛЕНИЕ ЦВЕТКОВ АРБУЗА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:\Users\Алексей\Desktop\pic18_2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336705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576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3513</TotalTime>
  <Words>107</Words>
  <Application>Microsoft Office PowerPoint</Application>
  <PresentationFormat>Экран (4:3)</PresentationFormat>
  <Paragraphs>55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Times New Roman</vt:lpstr>
      <vt:lpstr>Wingdings 2</vt:lpstr>
      <vt:lpstr>Arial</vt:lpstr>
      <vt:lpstr>Verdana</vt:lpstr>
      <vt:lpstr>Century Gothic</vt:lpstr>
      <vt:lpstr>Andalus</vt:lpstr>
      <vt:lpstr>Calibri</vt:lpstr>
      <vt:lpstr>Горизонт</vt:lpstr>
      <vt:lpstr>Яркая</vt:lpstr>
      <vt:lpstr>1_Яркая</vt:lpstr>
      <vt:lpstr>    </vt:lpstr>
      <vt:lpstr>Арбуз – БОЛЬШАЯ ЯГОДА </vt:lpstr>
      <vt:lpstr>Арбуз –  «господин пустыни»</vt:lpstr>
      <vt:lpstr>Презентация PowerPoint</vt:lpstr>
      <vt:lpstr>КАМЫШИНСКИЙ АРБУЗНЫЙ ФЕСТИВАЛЬ</vt:lpstr>
      <vt:lpstr>Арбуз – травянистое растение</vt:lpstr>
      <vt:lpstr>Бахча – арбузное поле</vt:lpstr>
      <vt:lpstr>Так цветет арбуз</vt:lpstr>
      <vt:lpstr>ОПЫЛЕНИЕ ЦВЕТКОВ АРБУЗА</vt:lpstr>
      <vt:lpstr>ПЛОД АРБУЗА</vt:lpstr>
      <vt:lpstr>СОРТА АРБУЗА</vt:lpstr>
      <vt:lpstr>Почему арбуз полосатый?</vt:lpstr>
      <vt:lpstr>Презентация PowerPoint</vt:lpstr>
      <vt:lpstr>Самый большой арбуз  В МИРЕ</vt:lpstr>
      <vt:lpstr>Самый маленький арбуз</vt:lpstr>
      <vt:lpstr>ФОРМА АРБУЗА</vt:lpstr>
      <vt:lpstr>                                     </vt:lpstr>
      <vt:lpstr>МЯКОТЬ АРБУЗА</vt:lpstr>
      <vt:lpstr>СЕМЕНА АРБУЗА</vt:lpstr>
      <vt:lpstr>КЛЕТКИ КОЖИЦЫ</vt:lpstr>
      <vt:lpstr>КЛЕТКИ МЯКОТИ</vt:lpstr>
      <vt:lpstr>АРБУЗЫ МОГУТ БЫТЬ ОПАСНЫ</vt:lpstr>
      <vt:lpstr>ИЗМЕРЕНИЕ НИТРАТОВ В АРБУЗЕ</vt:lpstr>
      <vt:lpstr>АРБУЗ  ПОЛЕЗЕН</vt:lpstr>
      <vt:lpstr>АРБУЗНЫЕ ЛАКОМСТВА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ХУДОЖЕСТВЕННАЯ РЕЗЬБА ПО АРБУЗУ </vt:lpstr>
      <vt:lpstr>Презентация PowerPoint</vt:lpstr>
      <vt:lpstr>СПАСИБО 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ЧАСЫ</dc:title>
  <dc:creator>Кремнева</dc:creator>
  <cp:lastModifiedBy>Пользователь</cp:lastModifiedBy>
  <cp:revision>323</cp:revision>
  <dcterms:created xsi:type="dcterms:W3CDTF">2011-10-05T05:04:29Z</dcterms:created>
  <dcterms:modified xsi:type="dcterms:W3CDTF">2023-08-03T10:44:24Z</dcterms:modified>
</cp:coreProperties>
</file>