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4428" r:id="rId1"/>
    <p:sldMasterId id="2147484440" r:id="rId2"/>
    <p:sldMasterId id="2147484452" r:id="rId3"/>
  </p:sldMasterIdLst>
  <p:notesMasterIdLst>
    <p:notesMasterId r:id="rId36"/>
  </p:notesMasterIdLst>
  <p:sldIdLst>
    <p:sldId id="357" r:id="rId4"/>
    <p:sldId id="256" r:id="rId5"/>
    <p:sldId id="322" r:id="rId6"/>
    <p:sldId id="360" r:id="rId7"/>
    <p:sldId id="364" r:id="rId8"/>
    <p:sldId id="340" r:id="rId9"/>
    <p:sldId id="331" r:id="rId10"/>
    <p:sldId id="326" r:id="rId11"/>
    <p:sldId id="366" r:id="rId12"/>
    <p:sldId id="343" r:id="rId13"/>
    <p:sldId id="348" r:id="rId14"/>
    <p:sldId id="368" r:id="rId15"/>
    <p:sldId id="344" r:id="rId16"/>
    <p:sldId id="328" r:id="rId17"/>
    <p:sldId id="333" r:id="rId18"/>
    <p:sldId id="346" r:id="rId19"/>
    <p:sldId id="330" r:id="rId20"/>
    <p:sldId id="338" r:id="rId21"/>
    <p:sldId id="349" r:id="rId22"/>
    <p:sldId id="370" r:id="rId23"/>
    <p:sldId id="371" r:id="rId24"/>
    <p:sldId id="372" r:id="rId25"/>
    <p:sldId id="374" r:id="rId26"/>
    <p:sldId id="347" r:id="rId27"/>
    <p:sldId id="361" r:id="rId28"/>
    <p:sldId id="363" r:id="rId29"/>
    <p:sldId id="362" r:id="rId30"/>
    <p:sldId id="351" r:id="rId31"/>
    <p:sldId id="353" r:id="rId32"/>
    <p:sldId id="352" r:id="rId33"/>
    <p:sldId id="377" r:id="rId34"/>
    <p:sldId id="359" r:id="rId35"/>
  </p:sldIdLst>
  <p:sldSz cx="9144000" cy="6858000" type="screen4x3"/>
  <p:notesSz cx="6858000" cy="9144000"/>
  <p:embeddedFontLst>
    <p:embeddedFont>
      <p:font typeface="Wingdings 2" panose="05020102010507070707" pitchFamily="18" charset="2"/>
      <p:regular r:id="rId37"/>
    </p:embeddedFont>
    <p:embeddedFont>
      <p:font typeface="Verdana" panose="020B0604030504040204" pitchFamily="34" charset="0"/>
      <p:regular r:id="rId38"/>
      <p:bold r:id="rId39"/>
      <p:italic r:id="rId40"/>
      <p:boldItalic r:id="rId41"/>
    </p:embeddedFont>
    <p:embeddedFont>
      <p:font typeface="Century Gothic" panose="020B0502020202020204" pitchFamily="34" charset="0"/>
      <p:regular r:id="rId42"/>
      <p:bold r:id="rId43"/>
      <p:italic r:id="rId44"/>
      <p:boldItalic r:id="rId45"/>
    </p:embeddedFont>
    <p:embeddedFont>
      <p:font typeface="Andalus" panose="02020603050405020304" pitchFamily="18" charset="-78"/>
      <p:regular r:id="rId46"/>
    </p:embeddedFont>
    <p:embeddedFont>
      <p:font typeface="Calibri" panose="020F0502020204030204" pitchFamily="34" charset="0"/>
      <p:regular r:id="rId47"/>
      <p:bold r:id="rId48"/>
      <p:italic r:id="rId49"/>
      <p:boldItalic r:id="rId5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  <a:srgbClr val="99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5" autoAdjust="0"/>
    <p:restoredTop sz="94660"/>
  </p:normalViewPr>
  <p:slideViewPr>
    <p:cSldViewPr>
      <p:cViewPr varScale="1">
        <p:scale>
          <a:sx n="70" d="100"/>
          <a:sy n="70" d="100"/>
        </p:scale>
        <p:origin x="51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font" Target="fonts/font5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font" Target="fonts/font8.fntdata"/><Relationship Id="rId52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8" Type="http://schemas.openxmlformats.org/officeDocument/2006/relationships/slide" Target="slides/slide5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565CC0-D676-4AF3-B17B-633A3E5407F2}" type="datetimeFigureOut">
              <a:rPr lang="ru-RU" smtClean="0"/>
              <a:pPr/>
              <a:t>чт 03.08.23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412F02-766D-4251-BDFB-6F69977829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091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12F02-766D-4251-BDFB-6F699778296D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074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12F02-766D-4251-BDFB-6F699778296D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0746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12F02-766D-4251-BDFB-6F699778296D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074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12F02-766D-4251-BDFB-6F699778296D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226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03.08.23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03.08.23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03.08.23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B866AA3-283A-4136-BC2F-B222F2EC8782}" type="datetimeFigureOut">
              <a:rPr lang="ru-RU" smtClean="0">
                <a:solidFill>
                  <a:prstClr val="white"/>
                </a:solidFill>
              </a:rPr>
              <a:pPr/>
              <a:t>чт 03.08.23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D13B095C-3926-4AC3-8855-AD4BE65198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382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DB866AA3-283A-4136-BC2F-B222F2EC8782}" type="datetimeFigureOut">
              <a:rPr lang="ru-RU" smtClean="0">
                <a:solidFill>
                  <a:prstClr val="white"/>
                </a:solidFill>
              </a:rPr>
              <a:pPr/>
              <a:t>чт 03.08.23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B095C-3926-4AC3-8855-AD4BE65198AB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6001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DB866AA3-283A-4136-BC2F-B222F2EC8782}" type="datetimeFigureOut">
              <a:rPr lang="ru-RU" smtClean="0">
                <a:solidFill>
                  <a:prstClr val="white"/>
                </a:solidFill>
              </a:rPr>
              <a:pPr/>
              <a:t>чт 03.08.23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D13B095C-3926-4AC3-8855-AD4BE65198AB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514283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B866AA3-283A-4136-BC2F-B222F2EC8782}" type="datetimeFigureOut">
              <a:rPr lang="ru-RU" smtClean="0">
                <a:solidFill>
                  <a:prstClr val="white"/>
                </a:solidFill>
              </a:rPr>
              <a:pPr/>
              <a:t>чт 03.08.23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13B095C-3926-4AC3-8855-AD4BE65198AB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7951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DB866AA3-283A-4136-BC2F-B222F2EC8782}" type="datetimeFigureOut">
              <a:rPr lang="ru-RU" smtClean="0">
                <a:solidFill>
                  <a:prstClr val="white"/>
                </a:solidFill>
              </a:rPr>
              <a:pPr/>
              <a:t>чт 03.08.23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D13B095C-3926-4AC3-8855-AD4BE65198AB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1864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66AA3-283A-4136-BC2F-B222F2EC8782}" type="datetimeFigureOut">
              <a:rPr lang="ru-RU" smtClean="0">
                <a:solidFill>
                  <a:prstClr val="white"/>
                </a:solidFill>
              </a:rPr>
              <a:pPr/>
              <a:t>чт 03.08.23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B095C-3926-4AC3-8855-AD4BE65198AB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36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B866AA3-283A-4136-BC2F-B222F2EC8782}" type="datetimeFigureOut">
              <a:rPr lang="ru-RU" smtClean="0">
                <a:solidFill>
                  <a:prstClr val="white"/>
                </a:solidFill>
              </a:rPr>
              <a:pPr/>
              <a:t>чт 03.08.23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13B095C-3926-4AC3-8855-AD4BE65198AB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1695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DB866AA3-283A-4136-BC2F-B222F2EC8782}" type="datetimeFigureOut">
              <a:rPr lang="ru-RU" smtClean="0">
                <a:solidFill>
                  <a:prstClr val="white"/>
                </a:solidFill>
              </a:rPr>
              <a:pPr/>
              <a:t>чт 03.08.23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D13B095C-3926-4AC3-8855-AD4BE65198AB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7251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03.08.23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DB866AA3-283A-4136-BC2F-B222F2EC8782}" type="datetimeFigureOut">
              <a:rPr lang="ru-RU" smtClean="0">
                <a:solidFill>
                  <a:prstClr val="white"/>
                </a:solidFill>
              </a:rPr>
              <a:pPr/>
              <a:t>чт 03.08.23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D13B095C-3926-4AC3-8855-AD4BE65198AB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9418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66AA3-283A-4136-BC2F-B222F2EC8782}" type="datetimeFigureOut">
              <a:rPr lang="ru-RU" smtClean="0">
                <a:solidFill>
                  <a:prstClr val="white"/>
                </a:solidFill>
              </a:rPr>
              <a:pPr/>
              <a:t>чт 03.08.23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B095C-3926-4AC3-8855-AD4BE65198AB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9382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66AA3-283A-4136-BC2F-B222F2EC8782}" type="datetimeFigureOut">
              <a:rPr lang="ru-RU" smtClean="0">
                <a:solidFill>
                  <a:prstClr val="white"/>
                </a:solidFill>
              </a:rPr>
              <a:pPr/>
              <a:t>чт 03.08.23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B095C-3926-4AC3-8855-AD4BE65198AB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1940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B866AA3-283A-4136-BC2F-B222F2EC8782}" type="datetimeFigureOut">
              <a:rPr lang="ru-RU" smtClean="0">
                <a:solidFill>
                  <a:prstClr val="white"/>
                </a:solidFill>
              </a:rPr>
              <a:pPr/>
              <a:t>чт 03.08.23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D13B095C-3926-4AC3-8855-AD4BE65198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6114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DB866AA3-283A-4136-BC2F-B222F2EC8782}" type="datetimeFigureOut">
              <a:rPr lang="ru-RU" smtClean="0">
                <a:solidFill>
                  <a:prstClr val="white"/>
                </a:solidFill>
              </a:rPr>
              <a:pPr/>
              <a:t>чт 03.08.23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B095C-3926-4AC3-8855-AD4BE65198AB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1954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DB866AA3-283A-4136-BC2F-B222F2EC8782}" type="datetimeFigureOut">
              <a:rPr lang="ru-RU" smtClean="0">
                <a:solidFill>
                  <a:prstClr val="white"/>
                </a:solidFill>
              </a:rPr>
              <a:pPr/>
              <a:t>чт 03.08.23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D13B095C-3926-4AC3-8855-AD4BE65198AB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310414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B866AA3-283A-4136-BC2F-B222F2EC8782}" type="datetimeFigureOut">
              <a:rPr lang="ru-RU" smtClean="0">
                <a:solidFill>
                  <a:prstClr val="white"/>
                </a:solidFill>
              </a:rPr>
              <a:pPr/>
              <a:t>чт 03.08.23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13B095C-3926-4AC3-8855-AD4BE65198AB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3206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DB866AA3-283A-4136-BC2F-B222F2EC8782}" type="datetimeFigureOut">
              <a:rPr lang="ru-RU" smtClean="0">
                <a:solidFill>
                  <a:prstClr val="white"/>
                </a:solidFill>
              </a:rPr>
              <a:pPr/>
              <a:t>чт 03.08.23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D13B095C-3926-4AC3-8855-AD4BE65198AB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1458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66AA3-283A-4136-BC2F-B222F2EC8782}" type="datetimeFigureOut">
              <a:rPr lang="ru-RU" smtClean="0">
                <a:solidFill>
                  <a:prstClr val="white"/>
                </a:solidFill>
              </a:rPr>
              <a:pPr/>
              <a:t>чт 03.08.23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B095C-3926-4AC3-8855-AD4BE65198AB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3319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B866AA3-283A-4136-BC2F-B222F2EC8782}" type="datetimeFigureOut">
              <a:rPr lang="ru-RU" smtClean="0">
                <a:solidFill>
                  <a:prstClr val="white"/>
                </a:solidFill>
              </a:rPr>
              <a:pPr/>
              <a:t>чт 03.08.23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13B095C-3926-4AC3-8855-AD4BE65198AB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392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03.08.23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DB866AA3-283A-4136-BC2F-B222F2EC8782}" type="datetimeFigureOut">
              <a:rPr lang="ru-RU" smtClean="0">
                <a:solidFill>
                  <a:prstClr val="white"/>
                </a:solidFill>
              </a:rPr>
              <a:pPr/>
              <a:t>чт 03.08.23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D13B095C-3926-4AC3-8855-AD4BE65198AB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3187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DB866AA3-283A-4136-BC2F-B222F2EC8782}" type="datetimeFigureOut">
              <a:rPr lang="ru-RU" smtClean="0">
                <a:solidFill>
                  <a:prstClr val="white"/>
                </a:solidFill>
              </a:rPr>
              <a:pPr/>
              <a:t>чт 03.08.23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D13B095C-3926-4AC3-8855-AD4BE65198AB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4417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66AA3-283A-4136-BC2F-B222F2EC8782}" type="datetimeFigureOut">
              <a:rPr lang="ru-RU" smtClean="0">
                <a:solidFill>
                  <a:prstClr val="white"/>
                </a:solidFill>
              </a:rPr>
              <a:pPr/>
              <a:t>чт 03.08.23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B095C-3926-4AC3-8855-AD4BE65198AB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6023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66AA3-283A-4136-BC2F-B222F2EC8782}" type="datetimeFigureOut">
              <a:rPr lang="ru-RU" smtClean="0">
                <a:solidFill>
                  <a:prstClr val="white"/>
                </a:solidFill>
              </a:rPr>
              <a:pPr/>
              <a:t>чт 03.08.23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B095C-3926-4AC3-8855-AD4BE65198AB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305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03.08.23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03.08.23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03.08.23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03.08.23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03.08.23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03.08.23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чт 03.08.23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429" r:id="rId1"/>
    <p:sldLayoutId id="2147484430" r:id="rId2"/>
    <p:sldLayoutId id="2147484431" r:id="rId3"/>
    <p:sldLayoutId id="2147484432" r:id="rId4"/>
    <p:sldLayoutId id="2147484433" r:id="rId5"/>
    <p:sldLayoutId id="2147484434" r:id="rId6"/>
    <p:sldLayoutId id="2147484435" r:id="rId7"/>
    <p:sldLayoutId id="2147484436" r:id="rId8"/>
    <p:sldLayoutId id="2147484437" r:id="rId9"/>
    <p:sldLayoutId id="2147484438" r:id="rId10"/>
    <p:sldLayoutId id="214748443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B866AA3-283A-4136-BC2F-B222F2EC8782}" type="datetimeFigureOut">
              <a:rPr lang="ru-RU" smtClean="0">
                <a:solidFill>
                  <a:prstClr val="white"/>
                </a:solidFill>
              </a:rPr>
              <a:pPr/>
              <a:t>чт 03.08.23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D13B095C-3926-4AC3-8855-AD4BE65198AB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2765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441" r:id="rId1"/>
    <p:sldLayoutId id="2147484442" r:id="rId2"/>
    <p:sldLayoutId id="2147484443" r:id="rId3"/>
    <p:sldLayoutId id="2147484444" r:id="rId4"/>
    <p:sldLayoutId id="2147484445" r:id="rId5"/>
    <p:sldLayoutId id="2147484446" r:id="rId6"/>
    <p:sldLayoutId id="2147484447" r:id="rId7"/>
    <p:sldLayoutId id="2147484448" r:id="rId8"/>
    <p:sldLayoutId id="2147484449" r:id="rId9"/>
    <p:sldLayoutId id="2147484450" r:id="rId10"/>
    <p:sldLayoutId id="214748445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B866AA3-283A-4136-BC2F-B222F2EC8782}" type="datetimeFigureOut">
              <a:rPr lang="ru-RU" smtClean="0">
                <a:solidFill>
                  <a:prstClr val="white"/>
                </a:solidFill>
              </a:rPr>
              <a:pPr/>
              <a:t>чт 03.08.23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D13B095C-3926-4AC3-8855-AD4BE65198AB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834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453" r:id="rId1"/>
    <p:sldLayoutId id="2147484454" r:id="rId2"/>
    <p:sldLayoutId id="2147484455" r:id="rId3"/>
    <p:sldLayoutId id="2147484456" r:id="rId4"/>
    <p:sldLayoutId id="2147484457" r:id="rId5"/>
    <p:sldLayoutId id="2147484458" r:id="rId6"/>
    <p:sldLayoutId id="2147484459" r:id="rId7"/>
    <p:sldLayoutId id="2147484460" r:id="rId8"/>
    <p:sldLayoutId id="2147484461" r:id="rId9"/>
    <p:sldLayoutId id="2147484462" r:id="rId10"/>
    <p:sldLayoutId id="214748446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80.jpeg"/><Relationship Id="rId7" Type="http://schemas.openxmlformats.org/officeDocument/2006/relationships/image" Target="../media/image84.gif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jpe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81.jpeg"/><Relationship Id="rId9" Type="http://schemas.openxmlformats.org/officeDocument/2006/relationships/image" Target="../media/image86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5199112" cy="1362075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96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endParaRPr lang="ru-RU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02974"/>
            <a:ext cx="78774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ndalus" pitchFamily="18" charset="-78"/>
              </a:rPr>
              <a:t>Всемирный день арбуза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214688959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83568" y="-171400"/>
            <a:ext cx="7924800" cy="11430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+mn-lt"/>
                <a:cs typeface="Arial" pitchFamily="34" charset="0"/>
              </a:rPr>
              <a:t>ПЛОД АРБУЗА</a:t>
            </a:r>
            <a:endParaRPr lang="ru-RU" sz="4000" b="1" dirty="0">
              <a:latin typeface="+mn-lt"/>
              <a:cs typeface="Arial" pitchFamily="34" charset="0"/>
            </a:endParaRPr>
          </a:p>
        </p:txBody>
      </p:sp>
      <p:pic>
        <p:nvPicPr>
          <p:cNvPr id="5" name="Picture 2" descr="C:\Users\Алексей\Desktop\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96752"/>
            <a:ext cx="6777372" cy="4518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56805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83568" y="-243408"/>
            <a:ext cx="7924800" cy="1143000"/>
          </a:xfrm>
        </p:spPr>
        <p:txBody>
          <a:bodyPr/>
          <a:lstStyle/>
          <a:p>
            <a:pPr algn="ctr"/>
            <a:r>
              <a:rPr lang="ru-RU" sz="4000" b="1" dirty="0" smtClean="0">
                <a:latin typeface="+mn-lt"/>
              </a:rPr>
              <a:t>СОРТА АРБУЗА</a:t>
            </a:r>
            <a:endParaRPr lang="ru-RU" sz="4000" b="1" dirty="0">
              <a:latin typeface="+mn-lt"/>
            </a:endParaRPr>
          </a:p>
        </p:txBody>
      </p:sp>
      <p:pic>
        <p:nvPicPr>
          <p:cNvPr id="1026" name="Picture 2" descr="C:\Users\Алексей\Desktop\485317749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016000"/>
            <a:ext cx="3733800" cy="279241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Алексей\Desktop\10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85838"/>
            <a:ext cx="4105275" cy="27368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лексей\Desktop\кримсон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801879"/>
            <a:ext cx="3480571" cy="289583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Алексей\Desktop\огонек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722753"/>
            <a:ext cx="3733800" cy="289474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1509" y="6181556"/>
            <a:ext cx="141609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ОГОНЕК</a:t>
            </a:r>
            <a:endParaRPr lang="ru-RU" sz="24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1509" y="3500304"/>
            <a:ext cx="165320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ХОЛОДОК</a:t>
            </a:r>
            <a:endParaRPr lang="ru-RU" sz="24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51395" y="3491920"/>
            <a:ext cx="221727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КАРМИННЫЙ</a:t>
            </a:r>
            <a:endParaRPr lang="ru-RU" sz="24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47784" y="6236049"/>
            <a:ext cx="170912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КРИМСОН</a:t>
            </a:r>
            <a:endParaRPr lang="ru-RU" sz="24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853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-171400"/>
            <a:ext cx="8282880" cy="1143000"/>
          </a:xfrm>
        </p:spPr>
        <p:txBody>
          <a:bodyPr/>
          <a:lstStyle/>
          <a:p>
            <a:pPr algn="ctr"/>
            <a:r>
              <a:rPr lang="ru-RU" sz="4000" b="1" dirty="0" smtClean="0">
                <a:latin typeface="+mn-lt"/>
              </a:rPr>
              <a:t>Почему арбуз полосатый?</a:t>
            </a:r>
            <a:endParaRPr lang="ru-RU" sz="4000" b="1" dirty="0">
              <a:latin typeface="+mn-lt"/>
            </a:endParaRPr>
          </a:p>
        </p:txBody>
      </p:sp>
      <p:pic>
        <p:nvPicPr>
          <p:cNvPr id="1026" name="Picture 2" descr="C:\Users\Алексей\Desktop\1345278837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069" y="1052736"/>
            <a:ext cx="6247425" cy="46855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6226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Алексей\Desktop\70543dcaa48d.pn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76488" cy="368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Алексей\Desktop\70543dcaa48d.pn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060848"/>
            <a:ext cx="3060061" cy="3069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Алексей\Desktop\70543dcaa48d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941327"/>
            <a:ext cx="2047282" cy="205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36096" y="404664"/>
            <a:ext cx="331501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ВЕЛИЧИНА </a:t>
            </a:r>
          </a:p>
          <a:p>
            <a:pPr algn="ctr"/>
            <a:r>
              <a:rPr lang="ru-RU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АРБУЗА</a:t>
            </a:r>
            <a:endParaRPr lang="ru-RU" sz="40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2392" y="3789040"/>
            <a:ext cx="320472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АРБУЗИЩЕ</a:t>
            </a:r>
            <a:endParaRPr lang="ru-RU" sz="44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78002" y="5157192"/>
            <a:ext cx="173085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АРБУЗ</a:t>
            </a:r>
            <a:endParaRPr lang="ru-RU" sz="40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29457" y="5995171"/>
            <a:ext cx="199067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АРБУЗИК</a:t>
            </a:r>
            <a:endParaRPr lang="ru-RU" sz="3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95983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51339" y="188640"/>
            <a:ext cx="7924800" cy="11430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+mn-lt"/>
                <a:cs typeface="Arial" pitchFamily="34" charset="0"/>
              </a:rPr>
              <a:t>Самый большой арбуз </a:t>
            </a:r>
            <a:br>
              <a:rPr lang="ru-RU" sz="4000" b="1" dirty="0" smtClean="0">
                <a:latin typeface="+mn-lt"/>
                <a:cs typeface="Arial" pitchFamily="34" charset="0"/>
              </a:rPr>
            </a:br>
            <a:r>
              <a:rPr lang="ru-RU" sz="4000" b="1" dirty="0" smtClean="0">
                <a:latin typeface="+mn-lt"/>
                <a:cs typeface="Arial" pitchFamily="34" charset="0"/>
              </a:rPr>
              <a:t>В МИРЕ</a:t>
            </a:r>
            <a:endParaRPr lang="ru-RU" sz="4000" b="1" dirty="0">
              <a:latin typeface="+mn-lt"/>
              <a:cs typeface="Arial" pitchFamily="34" charset="0"/>
            </a:endParaRPr>
          </a:p>
        </p:txBody>
      </p:sp>
      <p:pic>
        <p:nvPicPr>
          <p:cNvPr id="3" name="Picture 2" descr="C:\Users\Алексей\Desktop\samij-bolshoj-arbuz-sajt-sovetov_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568" y="1410838"/>
            <a:ext cx="6584799" cy="4466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588224" y="5996085"/>
            <a:ext cx="160973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122 кг</a:t>
            </a:r>
            <a:endParaRPr lang="ru-RU" sz="40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4646" y="6042392"/>
            <a:ext cx="510774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ВЫРАСТИЛИ В США</a:t>
            </a:r>
            <a:endParaRPr lang="ru-RU" sz="40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51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-99392"/>
            <a:ext cx="7924800" cy="11430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+mn-lt"/>
                <a:cs typeface="Arial" pitchFamily="34" charset="0"/>
              </a:rPr>
              <a:t>Самый маленький арбуз</a:t>
            </a:r>
            <a:endParaRPr lang="ru-RU" sz="4000" b="1" dirty="0">
              <a:latin typeface="+mn-lt"/>
              <a:cs typeface="Arial" pitchFamily="34" charset="0"/>
            </a:endParaRPr>
          </a:p>
        </p:txBody>
      </p:sp>
      <p:pic>
        <p:nvPicPr>
          <p:cNvPr id="4098" name="Picture 2" descr="C:\Users\Алексей\Desktop\арбуз фото\2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12776"/>
            <a:ext cx="4294443" cy="32068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2" descr="C:\Users\Алексей\Desktop\watermelon_0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4259515" cy="31824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1791129" y="5013176"/>
            <a:ext cx="555992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ВЫРАСТИЛИ В КИТАЕ</a:t>
            </a:r>
            <a:endParaRPr lang="ru-RU" sz="40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377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37766" y="-243408"/>
            <a:ext cx="7924800" cy="1143000"/>
          </a:xfrm>
        </p:spPr>
        <p:txBody>
          <a:bodyPr/>
          <a:lstStyle/>
          <a:p>
            <a:pPr algn="ctr"/>
            <a:r>
              <a:rPr lang="ru-RU" sz="4000" b="1" dirty="0" smtClean="0">
                <a:latin typeface="+mn-lt"/>
              </a:rPr>
              <a:t>ФОРМА АРБУЗА</a:t>
            </a:r>
            <a:endParaRPr lang="ru-RU" sz="4000" b="1" dirty="0">
              <a:latin typeface="+mn-lt"/>
            </a:endParaRPr>
          </a:p>
        </p:txBody>
      </p:sp>
      <p:pic>
        <p:nvPicPr>
          <p:cNvPr id="7170" name="Picture 2" descr="C:\Users\Алексей\Desktop\04b616c6d314.pn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2952328" cy="431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Алексей\Desktop\5ca908e8a16c.pn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55976" y="1484784"/>
            <a:ext cx="4261803" cy="430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6165304"/>
            <a:ext cx="29188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ОВАЛЬНЫЙ АРБУЗ</a:t>
            </a:r>
            <a:endParaRPr lang="ru-RU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08104" y="6165303"/>
            <a:ext cx="263001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КРУГЛЫЙ АРБУЗ</a:t>
            </a:r>
            <a:endParaRPr lang="ru-RU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7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539552" y="2060848"/>
            <a:ext cx="3733800" cy="3505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</a:t>
            </a:r>
            <a:endParaRPr lang="ru-RU" sz="2000" dirty="0" smtClean="0"/>
          </a:p>
          <a:p>
            <a:endParaRPr lang="ru-RU" sz="2000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           </a:t>
            </a:r>
            <a:br>
              <a:rPr lang="ru-RU" sz="3200" b="1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</a:t>
            </a:r>
            <a:br>
              <a:rPr lang="ru-RU" sz="3200" b="1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9" name="Picture 7" descr="C:\Users\Алексей\Desktop\4255562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35" y="116632"/>
            <a:ext cx="4104456" cy="29307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Алексей\Desktop\arbuz_kv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626" y="3581862"/>
            <a:ext cx="4722330" cy="27504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Алексей\Desktop\pyramid-shaped-watermelon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249376"/>
            <a:ext cx="3855455" cy="28915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Алексей\Desktop\japan_heart_shaped_watermelon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581862"/>
            <a:ext cx="3224932" cy="31495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83729" y="2967335"/>
            <a:ext cx="198560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ЧЕЛОВЕЧЕК</a:t>
            </a:r>
            <a:endParaRPr lang="ru-RU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40152" y="3124354"/>
            <a:ext cx="21201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ПИРАМИДКА</a:t>
            </a:r>
            <a:endParaRPr lang="ru-RU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52024" y="6169306"/>
            <a:ext cx="174400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СЕРДЕЧКО</a:t>
            </a:r>
            <a:endParaRPr lang="ru-RU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68216" y="6194887"/>
            <a:ext cx="324941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КУБИЧЕСКИЙ АРБУЗ</a:t>
            </a:r>
            <a:endParaRPr lang="ru-RU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067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лексей\Desktop\1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1268760"/>
            <a:ext cx="4248472" cy="28323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5144" y="-315416"/>
            <a:ext cx="7924800" cy="1143000"/>
          </a:xfrm>
        </p:spPr>
        <p:txBody>
          <a:bodyPr/>
          <a:lstStyle/>
          <a:p>
            <a:pPr algn="ctr"/>
            <a:r>
              <a:rPr lang="ru-RU" sz="4000" b="1" dirty="0" smtClean="0">
                <a:latin typeface="+mn-lt"/>
              </a:rPr>
              <a:t>МЯКОТЬ АРБУЗА</a:t>
            </a:r>
            <a:endParaRPr lang="ru-RU" sz="4000" b="1" dirty="0">
              <a:latin typeface="+mn-lt"/>
            </a:endParaRPr>
          </a:p>
        </p:txBody>
      </p:sp>
      <p:pic>
        <p:nvPicPr>
          <p:cNvPr id="5" name="Picture 2" descr="C:\Users\Алексей\Desktop\11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396" y="1268760"/>
            <a:ext cx="4104456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Амир\Desktop\В Интернет\1_1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07504" y="4335105"/>
            <a:ext cx="3143240" cy="235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5" descr="C:\Users\Амир\Desktop\В Интернет\de5f7c2189ab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067249" y="4336301"/>
            <a:ext cx="3071802" cy="235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6" descr="C:\Users\Амир\Desktop\В Интернет\arbuz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258800" y="4335105"/>
            <a:ext cx="2857488" cy="235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665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-387424"/>
            <a:ext cx="7924800" cy="1143000"/>
          </a:xfrm>
        </p:spPr>
        <p:txBody>
          <a:bodyPr/>
          <a:lstStyle/>
          <a:p>
            <a:pPr algn="ctr"/>
            <a:r>
              <a:rPr lang="ru-RU" sz="4000" b="1" dirty="0" smtClean="0">
                <a:latin typeface="+mn-lt"/>
              </a:rPr>
              <a:t>СЕМЕНА АРБУЗА</a:t>
            </a:r>
            <a:endParaRPr lang="ru-RU" sz="4000" b="1" dirty="0">
              <a:latin typeface="+mn-lt"/>
            </a:endParaRPr>
          </a:p>
        </p:txBody>
      </p:sp>
      <p:pic>
        <p:nvPicPr>
          <p:cNvPr id="1026" name="Picture 2" descr="C:\Users\Алексей\Desktop\все о арбузе\арбуз фото\2-prodam-semena-arbuza-dyini-tyikvyi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74" y="836712"/>
            <a:ext cx="3733800" cy="35799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лексей\Desktop\все о арбузе\арбуз фото\80725-1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836712"/>
            <a:ext cx="3733800" cy="28003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лексей\Desktop\201104082147082057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547" y="3637252"/>
            <a:ext cx="3687193" cy="29385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Алексей\Desktop\201104082137339305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03" y="3637253"/>
            <a:ext cx="3918108" cy="29385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21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55576" y="260648"/>
            <a:ext cx="7924800" cy="1143000"/>
          </a:xfrm>
        </p:spPr>
        <p:txBody>
          <a:bodyPr/>
          <a:lstStyle/>
          <a:p>
            <a:pPr algn="ctr"/>
            <a:r>
              <a:rPr lang="ru-RU" sz="4000" b="1" dirty="0" smtClean="0">
                <a:latin typeface="+mn-lt"/>
              </a:rPr>
              <a:t>Арбуз – БОЛЬШАЯ ЯГОДА</a:t>
            </a:r>
            <a:br>
              <a:rPr lang="ru-RU" sz="4000" b="1" dirty="0" smtClean="0">
                <a:latin typeface="+mn-lt"/>
              </a:rPr>
            </a:br>
            <a:endParaRPr lang="ru-RU" sz="4000" dirty="0">
              <a:latin typeface="+mn-lt"/>
            </a:endParaRPr>
          </a:p>
        </p:txBody>
      </p:sp>
      <p:pic>
        <p:nvPicPr>
          <p:cNvPr id="1030" name="Picture 6" descr="C:\Users\Алексей\Desktop\picture-108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52736"/>
            <a:ext cx="6911171" cy="4590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9711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3568" y="-171400"/>
            <a:ext cx="7924800" cy="1143000"/>
          </a:xfrm>
        </p:spPr>
        <p:txBody>
          <a:bodyPr/>
          <a:lstStyle/>
          <a:p>
            <a:pPr algn="ctr"/>
            <a:r>
              <a:rPr lang="ru-RU" sz="4000" b="1" dirty="0" smtClean="0">
                <a:latin typeface="+mn-lt"/>
              </a:rPr>
              <a:t>КЛЕТКИ КОЖИЦЫ</a:t>
            </a:r>
            <a:endParaRPr lang="ru-RU" sz="4000" b="1" dirty="0"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8" name="Picture 3" descr="C:\Users\Алексей\Desktop\Хлорофилл - энергия солнца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580" y="2637545"/>
            <a:ext cx="5221042" cy="31326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1386" y="1340768"/>
            <a:ext cx="378343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ЗЁРНА</a:t>
            </a:r>
          </a:p>
          <a:p>
            <a:pPr algn="ctr"/>
            <a:r>
              <a:rPr lang="ru-RU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ХЛОРОФИЛЛА</a:t>
            </a:r>
            <a:endParaRPr lang="ru-RU" sz="32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6" name="Picture 2" descr="C:\Users\Алексей\Desktop\b138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82" y="1524519"/>
            <a:ext cx="2831416" cy="4218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99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315416"/>
            <a:ext cx="7924800" cy="1143000"/>
          </a:xfrm>
        </p:spPr>
        <p:txBody>
          <a:bodyPr/>
          <a:lstStyle/>
          <a:p>
            <a:pPr algn="ctr"/>
            <a:r>
              <a:rPr lang="ru-RU" sz="4000" b="1" dirty="0" smtClean="0">
                <a:latin typeface="+mn-lt"/>
              </a:rPr>
              <a:t>КЛЕТКИ МЯКОТИ</a:t>
            </a:r>
            <a:endParaRPr lang="ru-RU" sz="4000" b="1" dirty="0"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098520"/>
            <a:ext cx="6258524" cy="4536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087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dirty="0" smtClean="0">
                <a:latin typeface="+mn-lt"/>
              </a:rPr>
              <a:t>АРБУЗЫ МОГУТ БЫТЬ ОПАСНЫ</a:t>
            </a:r>
            <a:endParaRPr lang="ru-RU" sz="4000" b="1" dirty="0">
              <a:latin typeface="+mn-lt"/>
            </a:endParaRPr>
          </a:p>
        </p:txBody>
      </p:sp>
      <p:pic>
        <p:nvPicPr>
          <p:cNvPr id="1026" name="Picture 2" descr="C:\Users\Алексей\Desktop\bazar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556792"/>
            <a:ext cx="6313884" cy="4209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3897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924800" cy="1143000"/>
          </a:xfrm>
        </p:spPr>
        <p:txBody>
          <a:bodyPr/>
          <a:lstStyle/>
          <a:p>
            <a:pPr algn="ctr"/>
            <a:r>
              <a:rPr lang="ru-RU" sz="4000" b="1" dirty="0" smtClean="0">
                <a:latin typeface="+mn-lt"/>
              </a:rPr>
              <a:t>ИЗМЕРЕНИЕ НИТРАТОВ В АРБУЗЕ</a:t>
            </a:r>
            <a:endParaRPr lang="ru-RU" sz="4000" b="1" dirty="0">
              <a:latin typeface="+mn-lt"/>
            </a:endParaRPr>
          </a:p>
        </p:txBody>
      </p:sp>
      <p:pic>
        <p:nvPicPr>
          <p:cNvPr id="2050" name="Picture 2" descr="C:\Users\Алексей\Desktop\5800c5b4e84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8800"/>
            <a:ext cx="3086100" cy="4114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C:\Users\Алексей\Desktop\A18-2_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262" y="1639357"/>
            <a:ext cx="3067762" cy="40801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92383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-243408"/>
            <a:ext cx="7924800" cy="1143000"/>
          </a:xfrm>
        </p:spPr>
        <p:txBody>
          <a:bodyPr/>
          <a:lstStyle/>
          <a:p>
            <a:pPr algn="ctr"/>
            <a:r>
              <a:rPr lang="ru-RU" sz="4000" b="1" dirty="0" smtClean="0">
                <a:latin typeface="+mn-lt"/>
              </a:rPr>
              <a:t>АРБУЗ  ПОЛЕЗЕН</a:t>
            </a:r>
            <a:endParaRPr lang="ru-RU" sz="4000" b="1" dirty="0">
              <a:latin typeface="+mn-lt"/>
            </a:endParaRPr>
          </a:p>
        </p:txBody>
      </p:sp>
      <p:pic>
        <p:nvPicPr>
          <p:cNvPr id="7170" name="Picture 2" descr="C:\Users\Алексей\Desktop\1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89040"/>
            <a:ext cx="4224300" cy="281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Алексей\Desktop\13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789040"/>
            <a:ext cx="4091880" cy="272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Амир\Desktop\В Интернет\0_28ab8_49c6284e_XL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-3894" y="1220496"/>
            <a:ext cx="3024336" cy="22495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Documents and Settings\БСХТ\Рабочий стол\В Интернет\1310737241_8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041776" y="1220496"/>
            <a:ext cx="3071802" cy="235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C:\Users\Амир\Desktop\В Интернет\article_image-image-article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987824" y="1198485"/>
            <a:ext cx="3143240" cy="235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52785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-378296"/>
            <a:ext cx="7924800" cy="1143000"/>
          </a:xfrm>
        </p:spPr>
        <p:txBody>
          <a:bodyPr/>
          <a:lstStyle/>
          <a:p>
            <a:pPr algn="ctr"/>
            <a:r>
              <a:rPr lang="ru-RU" sz="4000" b="1" dirty="0" smtClean="0">
                <a:latin typeface="+mn-lt"/>
              </a:rPr>
              <a:t>АРБУЗНЫЕ ЛАКОМСТВА</a:t>
            </a:r>
            <a:endParaRPr lang="ru-RU" sz="4000" b="1" dirty="0">
              <a:latin typeface="+mn-lt"/>
            </a:endParaRPr>
          </a:p>
        </p:txBody>
      </p:sp>
      <p:pic>
        <p:nvPicPr>
          <p:cNvPr id="9" name="Picture 7" descr="C:\Users\Алексей\Desktop\Middle-Child-Syndrome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953" y="3705054"/>
            <a:ext cx="4246362" cy="28309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Алексей\Desktop\picture-1419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81" y="764704"/>
            <a:ext cx="4187205" cy="27914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Алексей\Desktop\2012-06-25arbuz_0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64704"/>
            <a:ext cx="4163605" cy="27709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Алексей\Desktop\детеночек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49" y="3705054"/>
            <a:ext cx="3942705" cy="29536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109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Алексей\Desktop\arbuzy-marinovannye-v-bankax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71" y="3432479"/>
            <a:ext cx="4070373" cy="30489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3" name="Picture 5" descr="C:\Users\Алексей\Desktop\0_68cfe_238cb010_orig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967" y="332656"/>
            <a:ext cx="4185299" cy="27622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4" descr="C:\Users\Алексей\Desktop\05-arbuz-2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841" y="3466743"/>
            <a:ext cx="4237550" cy="29804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0" name="Picture 2" descr="C:\Users\Алексей\Desktop\arbuzyi-marinovannyie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21" y="332656"/>
            <a:ext cx="4155875" cy="27678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5272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ексей\Desktop\4639132590_cd7952d75c_o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070" y="3429000"/>
            <a:ext cx="4138991" cy="27498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 descr="C:\Users\Алексей\Desktop\000737cd3a78493d12f5342f445f4d79_25095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17711"/>
            <a:ext cx="4258922" cy="56785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Picture 3" descr="C:\Users\Алексей\Desktop\05-arbuz-honey-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318" y="500234"/>
            <a:ext cx="4114743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32744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Алексей\Desktop\Photo_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21" y="3429000"/>
            <a:ext cx="4121877" cy="30914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8" name="Picture 2" descr="C:\Users\Алексей\Desktop\490-05-s-0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21" y="339152"/>
            <a:ext cx="4076864" cy="27111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 descr="C:\Users\Алексей\Desktop\490-05-s-02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988" y="3366341"/>
            <a:ext cx="3813332" cy="31269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1" name="Picture 5" descr="C:\Users\Алексей\Desktop\05-arbuz-des-0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332656"/>
            <a:ext cx="4081279" cy="26664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1532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Алексей\Desktop\все о арбузе\арбузные лакомства\ro_big_015310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72734"/>
            <a:ext cx="4237061" cy="28128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7" name="Picture 7" descr="C:\Users\Алексей\Desktop\все о арбузе\арбузные лакомства\_800_600_95_1831847061737016614.png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441598"/>
            <a:ext cx="4174906" cy="2964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9" name="Picture 9" descr="C:\Users\Алексей\Desktop\zhiv.arbyz_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2733"/>
            <a:ext cx="4047894" cy="29014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6" name="Picture 2" descr="C:\Users\Алексей\Desktop\05-arbuz-2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03" y="3466053"/>
            <a:ext cx="4200411" cy="29152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479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+mn-lt"/>
                <a:cs typeface="Arial" pitchFamily="34" charset="0"/>
              </a:rPr>
              <a:t>Арбуз – </a:t>
            </a:r>
            <a:br>
              <a:rPr lang="ru-RU" sz="4000" b="1" dirty="0" smtClean="0">
                <a:latin typeface="+mn-lt"/>
                <a:cs typeface="Arial" pitchFamily="34" charset="0"/>
              </a:rPr>
            </a:br>
            <a:r>
              <a:rPr lang="ru-RU" sz="4000" b="1" dirty="0" smtClean="0">
                <a:latin typeface="+mn-lt"/>
                <a:cs typeface="Arial" pitchFamily="34" charset="0"/>
              </a:rPr>
              <a:t>«господин пустыни»</a:t>
            </a:r>
            <a:endParaRPr lang="ru-RU" sz="4000" b="1" dirty="0">
              <a:latin typeface="+mn-lt"/>
              <a:cs typeface="Arial" pitchFamily="34" charset="0"/>
            </a:endParaRPr>
          </a:p>
        </p:txBody>
      </p:sp>
      <p:pic>
        <p:nvPicPr>
          <p:cNvPr id="2050" name="Picture 2" descr="C:\Users\Алексей\Desktop\97_sudan_desert_camels_water_melons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59632" y="1484784"/>
            <a:ext cx="6587288" cy="42313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9711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48551" y="0"/>
            <a:ext cx="7924800" cy="1143000"/>
          </a:xfrm>
        </p:spPr>
        <p:txBody>
          <a:bodyPr/>
          <a:lstStyle/>
          <a:p>
            <a:pPr algn="ctr"/>
            <a:r>
              <a:rPr lang="ru-RU" sz="3600" b="1" dirty="0" smtClean="0">
                <a:latin typeface="+mn-lt"/>
              </a:rPr>
              <a:t>ХУДОЖЕСТВЕННАЯ РЕЗЬБА ПО АРБУЗУ </a:t>
            </a:r>
            <a:endParaRPr lang="ru-RU" sz="3600" b="1" dirty="0">
              <a:latin typeface="+mn-lt"/>
            </a:endParaRPr>
          </a:p>
        </p:txBody>
      </p:sp>
      <p:pic>
        <p:nvPicPr>
          <p:cNvPr id="4098" name="Picture 2" descr="C:\Users\Алексей\Desktop\37abc38e05fd4bc057c7a96762ac7b08.jpe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89" y="1124744"/>
            <a:ext cx="3532211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 descr="C:\Users\Алексей\Desktop\22.08 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954502"/>
            <a:ext cx="3600400" cy="27616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2" name="Picture 6" descr="C:\Users\Алексей\Desktop\c986841cf77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152" y="4013912"/>
            <a:ext cx="3531157" cy="2642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2" name="Picture 2" descr="C:\Users\Алексей\Desktop\05-arbuz-17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215" y="1196752"/>
            <a:ext cx="3457029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56406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Алексей\Desktop\97_sudan_desert_camels_water_melons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66645" y="159180"/>
            <a:ext cx="2304649" cy="14800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Алексей\Desktop\citrullus-vulgaris-schrad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8940"/>
            <a:ext cx="1584176" cy="21037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Алексей\Desktop\arbuz_v_stakane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76691"/>
            <a:ext cx="2319813" cy="17486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31" y="2852936"/>
            <a:ext cx="2125087" cy="15403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Users\Алексей\Desktop\0_42a15_2aace5f7_XL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023" y="2625137"/>
            <a:ext cx="2213006" cy="15905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Алексей\Desktop\fam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37" y="4752719"/>
            <a:ext cx="1861674" cy="1673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Алексей\Desktop\все о арбузе\арбуз фото\2-prodam-semena-arbuza-dyini-tyikvyi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752719"/>
            <a:ext cx="1905331" cy="18268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C:\Users\Алексей\Desktop\picture-14192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014" y="5157191"/>
            <a:ext cx="2358195" cy="15721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Алексей\Desktop\70543dcaa48d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104" y="2600810"/>
            <a:ext cx="1634016" cy="163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трелка вверх 15"/>
          <p:cNvSpPr/>
          <p:nvPr/>
        </p:nvSpPr>
        <p:spPr>
          <a:xfrm>
            <a:off x="4208463" y="1799268"/>
            <a:ext cx="335933" cy="63136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верх 16"/>
          <p:cNvSpPr/>
          <p:nvPr/>
        </p:nvSpPr>
        <p:spPr>
          <a:xfrm rot="3015556">
            <a:off x="5303329" y="2154399"/>
            <a:ext cx="335933" cy="63136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верх 17"/>
          <p:cNvSpPr/>
          <p:nvPr/>
        </p:nvSpPr>
        <p:spPr>
          <a:xfrm rot="7401541">
            <a:off x="5475485" y="4005355"/>
            <a:ext cx="335933" cy="63136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верх 18"/>
          <p:cNvSpPr/>
          <p:nvPr/>
        </p:nvSpPr>
        <p:spPr>
          <a:xfrm rot="10800000">
            <a:off x="4210939" y="4403702"/>
            <a:ext cx="335933" cy="63136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верх 19"/>
          <p:cNvSpPr/>
          <p:nvPr/>
        </p:nvSpPr>
        <p:spPr>
          <a:xfrm rot="18082560">
            <a:off x="3071462" y="2131187"/>
            <a:ext cx="335933" cy="63136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верх 20"/>
          <p:cNvSpPr/>
          <p:nvPr/>
        </p:nvSpPr>
        <p:spPr>
          <a:xfrm rot="14093839">
            <a:off x="3053044" y="4064043"/>
            <a:ext cx="335933" cy="63136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верх 21"/>
          <p:cNvSpPr/>
          <p:nvPr/>
        </p:nvSpPr>
        <p:spPr>
          <a:xfrm rot="16200000">
            <a:off x="2868599" y="3080683"/>
            <a:ext cx="335933" cy="63136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верх 22"/>
          <p:cNvSpPr/>
          <p:nvPr/>
        </p:nvSpPr>
        <p:spPr>
          <a:xfrm rot="5400000">
            <a:off x="5653452" y="3080683"/>
            <a:ext cx="335933" cy="63136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548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66" y="476672"/>
            <a:ext cx="4829180" cy="11664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СПАСИБО </a:t>
            </a:r>
            <a:br>
              <a:rPr lang="ru-RU" b="1" dirty="0" smtClean="0"/>
            </a:br>
            <a:r>
              <a:rPr lang="ru-RU" b="1" dirty="0" smtClean="0"/>
              <a:t>ЗА ВНИМАНИЕ!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33142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C:\Users\Алексей\Desktop\Vse-lubat-arbuz7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681" y="3752463"/>
            <a:ext cx="4105390" cy="28352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Алексей\Desktop\0c031239a5a2fe8f2a148b8d00abd9ef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911" y="221474"/>
            <a:ext cx="4417595" cy="27609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лексей\Desktop\1329289497_1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709" y="3363697"/>
            <a:ext cx="2148830" cy="32640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лексей\Desktop\1346226651325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94" y="230901"/>
            <a:ext cx="4389476" cy="27421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Алексей\Desktop\030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43366"/>
            <a:ext cx="2429809" cy="3384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81999" y="3151680"/>
            <a:ext cx="7605823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ЖИВОТНЫЕ ЛЮБЯТ АРБУЗ</a:t>
            </a:r>
            <a:endParaRPr lang="ru-RU" sz="24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77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11560" y="253035"/>
            <a:ext cx="7924800" cy="11430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+mn-lt"/>
                <a:cs typeface="Arial" pitchFamily="34" charset="0"/>
              </a:rPr>
              <a:t>КАМЫШИНСКИЙ АРБУЗНЫЙ ФЕСТИВАЛЬ</a:t>
            </a:r>
            <a:endParaRPr lang="ru-RU" sz="4000" b="1" dirty="0">
              <a:latin typeface="+mn-lt"/>
              <a:cs typeface="Arial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2800" b="1" dirty="0" smtClean="0"/>
              <a:t> </a:t>
            </a:r>
            <a:endParaRPr lang="ru-RU" dirty="0"/>
          </a:p>
        </p:txBody>
      </p:sp>
      <p:pic>
        <p:nvPicPr>
          <p:cNvPr id="8194" name="Picture 2" descr="C:\Users\Алексей\Desktop\Камышинский_арбузный_фестиваль_-_2012_(2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36151"/>
            <a:ext cx="6768752" cy="50765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73322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755576" y="188640"/>
            <a:ext cx="7924800" cy="11430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+mn-lt"/>
                <a:cs typeface="Arial" pitchFamily="34" charset="0"/>
              </a:rPr>
              <a:t>Арбуз – травянистое растение</a:t>
            </a:r>
            <a:endParaRPr lang="ru-RU" sz="4000" b="1" dirty="0">
              <a:latin typeface="+mn-lt"/>
              <a:cs typeface="Arial" pitchFamily="34" charset="0"/>
            </a:endParaRPr>
          </a:p>
        </p:txBody>
      </p:sp>
      <p:pic>
        <p:nvPicPr>
          <p:cNvPr id="1026" name="Picture 2" descr="C:\Users\Алексей\Desktop\1346409302_img_228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589" y="1412776"/>
            <a:ext cx="5856651" cy="4392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99117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83568" y="-243408"/>
            <a:ext cx="7924800" cy="11430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+mn-lt"/>
                <a:cs typeface="Arial" pitchFamily="34" charset="0"/>
              </a:rPr>
              <a:t>Бахча – арбузное поле</a:t>
            </a:r>
            <a:endParaRPr lang="ru-RU" sz="4000" b="1" dirty="0">
              <a:latin typeface="+mn-lt"/>
              <a:cs typeface="Arial" pitchFamily="34" charset="0"/>
            </a:endParaRPr>
          </a:p>
        </p:txBody>
      </p:sp>
      <p:pic>
        <p:nvPicPr>
          <p:cNvPr id="2050" name="Picture 2" descr="C:\Users\Алексей\Desktop\0_42a15_2aace5f7_XL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340768"/>
            <a:ext cx="6102830" cy="43864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840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83568" y="-243408"/>
            <a:ext cx="7924800" cy="11430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+mn-lt"/>
                <a:cs typeface="Arial" pitchFamily="34" charset="0"/>
              </a:rPr>
              <a:t>Так цветет арбуз</a:t>
            </a:r>
            <a:endParaRPr lang="ru-RU" sz="4000" b="1" dirty="0">
              <a:latin typeface="+mn-lt"/>
              <a:cs typeface="Arial" pitchFamily="34" charset="0"/>
            </a:endParaRPr>
          </a:p>
        </p:txBody>
      </p:sp>
      <p:pic>
        <p:nvPicPr>
          <p:cNvPr id="5" name="Picture 2" descr="C:\Users\Алексей\Desktop\2_imgp3139_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340768"/>
            <a:ext cx="5983560" cy="44876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05686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83568" y="188640"/>
            <a:ext cx="7924800" cy="11430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+mn-lt"/>
                <a:cs typeface="Arial" pitchFamily="34" charset="0"/>
              </a:rPr>
              <a:t>ОПЫЛЕНИЕ ЦВЕТКОВ АРБУЗА</a:t>
            </a:r>
            <a:endParaRPr lang="ru-RU" sz="4000" b="1" dirty="0">
              <a:latin typeface="+mn-lt"/>
              <a:cs typeface="Arial" pitchFamily="34" charset="0"/>
            </a:endParaRPr>
          </a:p>
        </p:txBody>
      </p:sp>
      <p:pic>
        <p:nvPicPr>
          <p:cNvPr id="1026" name="Picture 2" descr="C:\Users\Алексей\Desktop\pic18_2.jpe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56792"/>
            <a:ext cx="6336705" cy="4752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5766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3513</TotalTime>
  <Words>107</Words>
  <Application>Microsoft Office PowerPoint</Application>
  <PresentationFormat>Экран (4:3)</PresentationFormat>
  <Paragraphs>55</Paragraphs>
  <Slides>32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32</vt:i4>
      </vt:variant>
    </vt:vector>
  </HeadingPairs>
  <TitlesOfParts>
    <vt:vector size="42" baseType="lpstr">
      <vt:lpstr>Times New Roman</vt:lpstr>
      <vt:lpstr>Wingdings 2</vt:lpstr>
      <vt:lpstr>Arial</vt:lpstr>
      <vt:lpstr>Verdana</vt:lpstr>
      <vt:lpstr>Century Gothic</vt:lpstr>
      <vt:lpstr>Andalus</vt:lpstr>
      <vt:lpstr>Calibri</vt:lpstr>
      <vt:lpstr>Горизонт</vt:lpstr>
      <vt:lpstr>Яркая</vt:lpstr>
      <vt:lpstr>1_Яркая</vt:lpstr>
      <vt:lpstr>    </vt:lpstr>
      <vt:lpstr>Арбуз – БОЛЬШАЯ ЯГОДА </vt:lpstr>
      <vt:lpstr>Арбуз –  «господин пустыни»</vt:lpstr>
      <vt:lpstr>Презентация PowerPoint</vt:lpstr>
      <vt:lpstr>КАМЫШИНСКИЙ АРБУЗНЫЙ ФЕСТИВАЛЬ</vt:lpstr>
      <vt:lpstr>Арбуз – травянистое растение</vt:lpstr>
      <vt:lpstr>Бахча – арбузное поле</vt:lpstr>
      <vt:lpstr>Так цветет арбуз</vt:lpstr>
      <vt:lpstr>ОПЫЛЕНИЕ ЦВЕТКОВ АРБУЗА</vt:lpstr>
      <vt:lpstr>ПЛОД АРБУЗА</vt:lpstr>
      <vt:lpstr>СОРТА АРБУЗА</vt:lpstr>
      <vt:lpstr>Почему арбуз полосатый?</vt:lpstr>
      <vt:lpstr>Презентация PowerPoint</vt:lpstr>
      <vt:lpstr>Самый большой арбуз  В МИРЕ</vt:lpstr>
      <vt:lpstr>Самый маленький арбуз</vt:lpstr>
      <vt:lpstr>ФОРМА АРБУЗА</vt:lpstr>
      <vt:lpstr>                                     </vt:lpstr>
      <vt:lpstr>МЯКОТЬ АРБУЗА</vt:lpstr>
      <vt:lpstr>СЕМЕНА АРБУЗА</vt:lpstr>
      <vt:lpstr>КЛЕТКИ КОЖИЦЫ</vt:lpstr>
      <vt:lpstr>КЛЕТКИ МЯКОТИ</vt:lpstr>
      <vt:lpstr>АРБУЗЫ МОГУТ БЫТЬ ОПАСНЫ</vt:lpstr>
      <vt:lpstr>ИЗМЕРЕНИЕ НИТРАТОВ В АРБУЗЕ</vt:lpstr>
      <vt:lpstr>АРБУЗ  ПОЛЕЗЕН</vt:lpstr>
      <vt:lpstr>АРБУЗНЫЕ ЛАКОМСТВА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ХУДОЖЕСТВЕННАЯ РЕЗЬБА ПО АРБУЗУ </vt:lpstr>
      <vt:lpstr>Презентация PowerPoint</vt:lpstr>
      <vt:lpstr>СПАСИБО 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ЧАСЫ</dc:title>
  <dc:creator>Кремнева</dc:creator>
  <cp:lastModifiedBy>Пользователь</cp:lastModifiedBy>
  <cp:revision>323</cp:revision>
  <dcterms:created xsi:type="dcterms:W3CDTF">2011-10-05T05:04:29Z</dcterms:created>
  <dcterms:modified xsi:type="dcterms:W3CDTF">2023-08-03T10:44:24Z</dcterms:modified>
</cp:coreProperties>
</file>