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65" r:id="rId5"/>
    <p:sldId id="266" r:id="rId6"/>
    <p:sldId id="267" r:id="rId7"/>
    <p:sldId id="268" r:id="rId8"/>
    <p:sldId id="272" r:id="rId9"/>
    <p:sldId id="276" r:id="rId10"/>
    <p:sldId id="273" r:id="rId11"/>
    <p:sldId id="269" r:id="rId12"/>
    <p:sldId id="274" r:id="rId13"/>
    <p:sldId id="258" r:id="rId14"/>
    <p:sldId id="260" r:id="rId15"/>
    <p:sldId id="261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73" d="100"/>
          <a:sy n="73" d="100"/>
        </p:scale>
        <p:origin x="-132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43323" y="1268760"/>
            <a:ext cx="5120640" cy="5400600"/>
          </a:xfrm>
        </p:spPr>
        <p:txBody>
          <a:bodyPr>
            <a:normAutofit lnSpcReduction="10000"/>
          </a:bodyPr>
          <a:lstStyle/>
          <a:p>
            <a:pPr algn="ct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опыта: «Современные подходы к взаимодействию с родителями воспитанников ДОО в рамках реализации ФГОС ДО» или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«Заключим Союз с родителями»».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опыта: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Сороко Анна Сергеевна </a:t>
            </a:r>
          </a:p>
          <a:p>
            <a:pPr algn="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физическому воспитанию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39896" y="188640"/>
            <a:ext cx="5120640" cy="1080120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«ГОРОДИЩЕНСКИЙ ДЕТСКИЙ САД «АЛЕНУШКА»»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6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олимпиада -2019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Фота с компьютера\на печать 9.01.2014год\SAM_0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программа с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старшей группы «Радуга»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«Фольклор в русских подвижных играх»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ленушка\Downloads\IMG-20190515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23" y="1307339"/>
            <a:ext cx="4030062" cy="230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нушка\Downloads\IMG-20190515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4" y="4005065"/>
            <a:ext cx="46085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енушка\Downloads\IMG-20190515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02106"/>
            <a:ext cx="3936437" cy="230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4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ленушка\Desktop\SAM_8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25302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нушка\Desktop\SAM_6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1"/>
            <a:ext cx="4274384" cy="38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8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116632"/>
            <a:ext cx="859155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средства, используемые в опыте: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196752"/>
            <a:ext cx="8595360" cy="503945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родителей «Как воспитать здорового ребёнка»;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амятка «Полезные советы для родителей по сохранению и укреплению здоровья детей»;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оздоровительной и профилактической работы с детьми в ДОУ и в семье;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анятие – практикум в рамках дня открытых дверей: «Всё в ваших руках» по профилактике нарушений осанки у детей и взрослых, «Подбор оборудования и материалов для повышения интереса к выполнению физ. упражнений дома»;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 – конкурсы: «Лето – пора здоровья», «Мы со спортом крепко дружим»;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нига спортивных рекордов детей в ДОУ и семье;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76225" y="1"/>
            <a:ext cx="8591550" cy="22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88640"/>
            <a:ext cx="8595360" cy="60475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сезонные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с участием детей и родителей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домашние тренировки;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познавательная игра для родителей «Что? Где? Когда?»;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игровые программы с участием родителей: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спользования фольклора в русских народных подвижных играх»;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и  групповые родительские собрания о проблемах в воспитании здорового ребенка с включением игр «Оппонент» и «Знатоки».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8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опыта: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764704"/>
            <a:ext cx="8595360" cy="59046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родителей в создании условий для сохранения и укрепления здоровья детей: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облюдения режима дня в семье;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оздания домашнего спортивного уголка и приобретения спортивного инвентаря (гантели, скакалки, мячи, тренажеры и т.д.);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закаливающих процедур;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гигиенических процедур, режима труда и отдыха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правильного питания в семье;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режима проветривания в домашних условиях;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всех членов семьи в развитии двигательной активности детей;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ример взрослых ответственного отношения к собственному здоровью.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– практические основы опыта: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«Современные подходы к оздоровлению детей» В.Г.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Алямовская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традиция – быть здоровыми!» Т.Г. Карепова, И.Ю.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«Зелёный огонёк здоровья» М.Ю.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Картушина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«Расту здоровым» В.М.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Зимонина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 и физическое развитие» Т.Л.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опыта: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 Творческий отчёт по использованию опыта на общем         родительском собрании 22.11.2018 года.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на педагогическом совете №2 на тему: «Сохранение и укрепление здоровья детей в ДОУ и семье» 15.10.2019 года.</a:t>
            </a:r>
          </a:p>
          <a:p>
            <a:pPr marL="457200" indent="-457200">
              <a:buAutoNum type="arabicPeriod" startAt="2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и краткая презентация опыта на РМО 28.11.2019 года.</a:t>
            </a:r>
          </a:p>
          <a:p>
            <a:pPr marL="457200" indent="-457200">
              <a:buAutoNum type="arabicPeriod" startAt="2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опыта: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изкий уровень физической подготовленности, физического развития воспитанников ДОУ;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ысокий уровень заболеваемости детей;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системы работы по взаимодействию с родителями с целью укрепления и охраны здоровья детей.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решаемые в опыте: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компетентности родителей в вопросах укрепления здоровья детей;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ответственного отношения родителей к собственному здоровью и к здоровью детей;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родителей в реализации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оздоровительной профилактической программы ДОУ.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воспитать здорового ребёнка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родителей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считаете, почему Ваш ребёнок болеет?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Что, по Вашему мнению, будет способствовать укреплению его здоровья?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Какие виды закаливания Вы используете дома?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Занимаетесь ли Вы с ребёнком утренней гимнастикой и спортивными играми?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Есть ли у Вас дома какое – либо оборудование для занятий спортом и мелкий спортивный инвентарь?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Какие вопросы физического воспитания и оздоровления детского организма Вас интересуют? Какие формы мероприятий для родителей Вы предлагаете по данным темам?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Посещает ли Ваш ребенок какую – либо спортивную секцию? В чём, на Ваш взгляд, её польза? Какие секции Вы предлагаете организовать в детском саду?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выводы: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результатам анкетирования в качестве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причин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 которым дети в детском саду болеют, родители выделяют: такие: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«Простывают»;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«Имеют слабый иммунитет»;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«Контакт с большим количеством детей в группах и с больными детьми в том числе»;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«Низкая двигательная активность».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качестве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мер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способствующих укреплению здоровью детей, родители выделяют следующие: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«Прогулки на свежем воздухе»;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«Занятие спортом»;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«Закаливание»;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«Хорошее питание».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ленушка\Downloads\IMG_20191126_11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04055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фото – конкурс 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«Лето – пора здоровья»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Аленушка\Desktop\img_5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31974"/>
            <a:ext cx="4644007" cy="24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humbs.dreamstime.com/b/%D0%B1%D1%80%D0%B0%D1%82%D1%8C-%D0%B8%D0%BC%D0%B5%D1%8F-%D0%BF%D0%BE%D1%82%D0%B5%D1%85%D1%83-%D0%B8%D0%B3%D1%80%D0%B0%D1%8F-%D1%81-%D1%88%D0%B0%D1%80%D0%B8%D0%BA%D0%BE%D0%BC-99059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024336" cy="22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hoto.7ya.ru/ph/2007/2/7/11708284625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365938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к олимпиаде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3244334"/>
            <a:ext cx="600184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Аленушка\Downloads\IMG-c60cd074d7385eb0427b56bc0f61e50a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54806"/>
            <a:ext cx="4464496" cy="47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нушка\Downloads\IMG_20191127_115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62473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2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302</TotalTime>
  <Words>733</Words>
  <Application>Microsoft Office PowerPoint</Application>
  <PresentationFormat>Экран (4:3)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Soho</vt:lpstr>
      <vt:lpstr>МУНИЦИПАЛЬНОЕ БЮДЖЕТНОЕ ДОШКОЛЬНОЕ ОБРАЗОВАТЕЛЬНОЕ УЧРЕЖДЕНИЕ «ГОРОДИЩЕНСКИЙ ДЕТСКИЙ САД «АЛЕНУШКА»»</vt:lpstr>
      <vt:lpstr>Актуальность опыта: </vt:lpstr>
      <vt:lpstr>Задачи, решаемые в опыте: </vt:lpstr>
      <vt:lpstr>Как воспитать здорового ребёнка Анкета для родителей</vt:lpstr>
      <vt:lpstr>Интересные выводы:</vt:lpstr>
      <vt:lpstr>Презентация PowerPoint</vt:lpstr>
      <vt:lpstr>Семейный фото – конкурс  «Лето – пора здоровья»</vt:lpstr>
      <vt:lpstr>Готовимся к олимпиаде  </vt:lpstr>
      <vt:lpstr>Презентация PowerPoint</vt:lpstr>
      <vt:lpstr>Летняя олимпиада -2019</vt:lpstr>
      <vt:lpstr>Игровая программа с родителями старшей группы «Радуга» «Фольклор в русских подвижных играх»</vt:lpstr>
      <vt:lpstr>Презентация PowerPoint</vt:lpstr>
      <vt:lpstr>Педагогические средства, используемые в опыте:</vt:lpstr>
      <vt:lpstr>Презентация PowerPoint</vt:lpstr>
      <vt:lpstr>Результативность опыта:</vt:lpstr>
      <vt:lpstr>Научно – практические основы опыта: </vt:lpstr>
      <vt:lpstr>Распространение опыта: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«ГОРОДИЩЕНСКИЙ ДЕТСКИЙ САД «АЛЕНУШКА»»</dc:title>
  <dc:creator>Аленушка</dc:creator>
  <cp:lastModifiedBy>Аленушка</cp:lastModifiedBy>
  <cp:revision>26</cp:revision>
  <dcterms:created xsi:type="dcterms:W3CDTF">2019-11-25T07:25:04Z</dcterms:created>
  <dcterms:modified xsi:type="dcterms:W3CDTF">2019-11-27T08:18:23Z</dcterms:modified>
</cp:coreProperties>
</file>