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5" r:id="rId3"/>
    <p:sldId id="257" r:id="rId4"/>
    <p:sldId id="258" r:id="rId5"/>
    <p:sldId id="259" r:id="rId6"/>
    <p:sldId id="261" r:id="rId7"/>
    <p:sldId id="262" r:id="rId8"/>
    <p:sldId id="260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282FC63-755D-4BF9-9F0C-C559038AA70B}">
          <p14:sldIdLst>
            <p14:sldId id="256"/>
            <p14:sldId id="265"/>
            <p14:sldId id="257"/>
            <p14:sldId id="258"/>
            <p14:sldId id="259"/>
            <p14:sldId id="261"/>
            <p14:sldId id="262"/>
            <p14:sldId id="260"/>
            <p14:sldId id="263"/>
            <p14:sldId id="264"/>
          </p14:sldIdLst>
        </p14:section>
        <p14:section name="Раздел без заголовка" id="{E34A2A15-BD42-4696-98A4-F22259B98E45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932" autoAdjust="0"/>
  </p:normalViewPr>
  <p:slideViewPr>
    <p:cSldViewPr>
      <p:cViewPr varScale="1">
        <p:scale>
          <a:sx n="73" d="100"/>
          <a:sy n="73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1A03805-A9E3-4919-AFF8-B65C41051BC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B80F51B-F67B-484C-A821-97370F3EDD1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720080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</a:t>
            </a:r>
            <a:r>
              <a:rPr lang="ru-RU" sz="1800" b="1" dirty="0" err="1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Городищенский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детский сад «Аленушка»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7088832" cy="446449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курите ,я  хочу быть здоровым!»</a:t>
            </a: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Воспитатели: Дубинина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Е.Н</a:t>
            </a:r>
          </a:p>
          <a:p>
            <a:pPr algn="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Баладжаева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З.А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38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56" y="2674938"/>
            <a:ext cx="3451225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2760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</a:t>
            </a: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(с 02.11.2020г по 11.11.2020г)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старшей группы «Колокольчик», воспитатели,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8932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556792"/>
            <a:ext cx="7408333" cy="456937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/>
              </a:rPr>
              <a:t>Формирование у детей представлений о вреде курения.</a:t>
            </a:r>
          </a:p>
          <a:p>
            <a:pPr marL="0" indent="0" algn="ctr">
              <a:buNone/>
            </a:pPr>
            <a:r>
              <a:rPr lang="ru-RU" sz="3200" b="1" dirty="0" smtClean="0">
                <a:latin typeface="Times New Roman"/>
              </a:rPr>
              <a:t>Задачи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курящих родителей;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среди родителей здорового образа жизни путём отказа от курения;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у детей навыки противостоять вредной привычке;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ать знания детям о пагубном влиянии пассивного курения на организм человека.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47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1561" y="2899895"/>
            <a:ext cx="4442585" cy="30963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детьми «Курение-это вред или польза?»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77999" y="2642912"/>
            <a:ext cx="4392487" cy="366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9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76872"/>
            <a:ext cx="7200799" cy="384929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нсценировка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сказки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«Как медведь трубку нашел»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515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32856"/>
            <a:ext cx="6768751" cy="4123888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18464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быгрывание ситуации: «Давай покурим».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у детей навыки противостоять и говорить </a:t>
            </a:r>
            <a:r>
              <a:rPr lang="ru-RU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«НЕТ»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вредной привычке помогают игры, игровые упражнения и игровые ситуации.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156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132856"/>
            <a:ext cx="6384092" cy="388843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НОД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Рисование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Антиреклама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 курения!»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316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708920"/>
            <a:ext cx="3888433" cy="345122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для родителей о вреде курения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495" y="1844824"/>
            <a:ext cx="4064000" cy="480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57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060848"/>
            <a:ext cx="6192688" cy="4692649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Призыв родителям отказаться от вредных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привычек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9753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70</TotalTime>
  <Words>129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Муниципальное бюджетное дошкольное образовательное учреждение «Городищенский детский сад «Аленушка»</vt:lpstr>
      <vt:lpstr>  </vt:lpstr>
      <vt:lpstr>Цель</vt:lpstr>
      <vt:lpstr>Беседа с детьми «Курение-это вред или польза?»</vt:lpstr>
      <vt:lpstr>Инсценировка сказки «Как медведь трубку нашел»</vt:lpstr>
      <vt:lpstr> Обыгрывание ситуации: «Давай покурим». Закрепить у детей навыки противостоять и говорить «НЕТ» вредной привычке помогают игры, игровые упражнения и игровые ситуации. </vt:lpstr>
      <vt:lpstr>НОД. Рисование «Антиреклама против курения!»</vt:lpstr>
      <vt:lpstr>Памятка для родителей о вреде курения</vt:lpstr>
      <vt:lpstr>Призыв родителям отказаться от вредных привычек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«Городищенский детский сад «Аленушка»</dc:title>
  <dc:creator>Колокольчик</dc:creator>
  <cp:lastModifiedBy>Аленушка</cp:lastModifiedBy>
  <cp:revision>13</cp:revision>
  <dcterms:created xsi:type="dcterms:W3CDTF">2020-12-10T12:31:59Z</dcterms:created>
  <dcterms:modified xsi:type="dcterms:W3CDTF">2020-12-11T06:18:03Z</dcterms:modified>
</cp:coreProperties>
</file>