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82FC63-755D-4BF9-9F0C-C559038AA70B}">
          <p14:sldIdLst>
            <p14:sldId id="256"/>
            <p14:sldId id="265"/>
            <p14:sldId id="257"/>
            <p14:sldId id="258"/>
            <p14:sldId id="259"/>
            <p14:sldId id="261"/>
            <p14:sldId id="262"/>
            <p14:sldId id="260"/>
            <p14:sldId id="263"/>
            <p14:sldId id="264"/>
          </p14:sldIdLst>
        </p14:section>
        <p14:section name="Раздел без заголовка" id="{E34A2A15-BD42-4696-98A4-F22259B98E4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32" autoAdjust="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1A03805-A9E3-4919-AFF8-B65C41051BC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80F51B-F67B-484C-A821-97370F3EDD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72008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Городищенский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детский сад «Аленушка»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7088832" cy="44644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курите ,я  хочу быть здоровым!»</a:t>
            </a: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Воспитатели: Дубинина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Е.Н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Баладжаева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З.А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3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56" y="2674938"/>
            <a:ext cx="3451225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76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 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02.11.2020г по 11.11.2020г)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«Колокольчик», воспитатели,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3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Формирование у детей представлений о вреде курения.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/>
              </a:rPr>
              <a:t>Задачи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курящих родителей;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среди родителей здорового образа жизни путём отказа от курения;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 детей навыки противостоять вредной привычке;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ать знания детям о пагубном влиянии пассивного курения на организм человека.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561" y="2899895"/>
            <a:ext cx="4442585" cy="30963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«Курение-это вред или польза?»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7999" y="2642912"/>
            <a:ext cx="4392487" cy="36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200799" cy="38492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нсценировка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медведь трубку нашел»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1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768751" cy="41238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быгрывание ситуации: «Давай покурим».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 детей навыки противостоять и говорить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вредной привычке помогают игры, игровые упражнения и игровые ситуации.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5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384092" cy="38884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Рисование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Антиреклама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курения!»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1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38884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о вреде курения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95" y="1844824"/>
            <a:ext cx="4064000" cy="48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192688" cy="46926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 родителям отказаться от вредных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привычек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75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</TotalTime>
  <Words>129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Муниципальное бюджетное дошкольное образовательное учреждение «Городищенский детский сад «Аленушка»</vt:lpstr>
      <vt:lpstr>  </vt:lpstr>
      <vt:lpstr>Цель</vt:lpstr>
      <vt:lpstr>Беседа с детьми «Курение-это вред или польза?»</vt:lpstr>
      <vt:lpstr>Инсценировка сказки «Как медведь трубку нашел»</vt:lpstr>
      <vt:lpstr> Обыгрывание ситуации: «Давай покурим». Закрепить у детей навыки противостоять и говорить «НЕТ» вредной привычке помогают игры, игровые упражнения и игровые ситуации. </vt:lpstr>
      <vt:lpstr>НОД. Рисование «Антиреклама против курения!»</vt:lpstr>
      <vt:lpstr>Памятка для родителей о вреде курения</vt:lpstr>
      <vt:lpstr>Призыв родителям отказаться от вредных привычек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«Городищенский детский сад «Аленушка»</dc:title>
  <dc:creator>Колокольчик</dc:creator>
  <cp:lastModifiedBy>Аленушка</cp:lastModifiedBy>
  <cp:revision>13</cp:revision>
  <dcterms:created xsi:type="dcterms:W3CDTF">2020-12-10T12:31:59Z</dcterms:created>
  <dcterms:modified xsi:type="dcterms:W3CDTF">2020-12-11T06:18:03Z</dcterms:modified>
</cp:coreProperties>
</file>